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4"/>
    <p:sldMasterId id="214748371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Play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311">
          <p15:clr>
            <a:srgbClr val="EA433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l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font" Target="fonts/Play-bold.fntdata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Google Shape;5252;g10b651380e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3" name="Google Shape;5253;g10b651380e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3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g2a2649c83a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5" name="Google Shape;5425;g2a2649c83a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3" name="Shape 5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4" name="Google Shape;5454;g2a2649c83a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5" name="Google Shape;5455;g2a2649c83a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4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2a2649c83a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2a2649c83a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1" name="Shape 5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2" name="Google Shape;5472;g2a2649c83a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3" name="Google Shape;5473;g2a2649c83a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9" name="Shape 5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g2a2649c83a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1" name="Google Shape;5481;g2a2649c83a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7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8" name="Google Shape;5518;g2a2649c83a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9" name="Google Shape;5519;g2a2649c83a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3" name="Shape 5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4" name="Google Shape;5554;g262fd232a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5" name="Google Shape;5555;g262fd232a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1" name="Shape 5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2" name="Google Shape;5562;g262fd232af1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3" name="Google Shape;5563;g262fd232af1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9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g262fd232a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1" name="Google Shape;5571;g262fd232a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262fd232af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262fd232af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4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Google Shape;5265;g2a2649c8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6" name="Google Shape;5266;g2a2649c8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8" name="Shape 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9" name="Google Shape;5589;g262fd232af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0" name="Google Shape;5590;g262fd232af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5" name="Shape 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6" name="Google Shape;5596;g262fd232af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7" name="Google Shape;5597;g262fd232af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2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Google Shape;5603;g262fd232af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4" name="Google Shape;5604;g262fd232af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9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10a69f0788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10a69f0788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9" name="Shape 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g10a69f0788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1" name="Google Shape;5621;g10a69f0788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7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10a69f0788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10a69f0788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8" name="Shape 5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9" name="Google Shape;5639;g262fd232af1_5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0" name="Google Shape;5640;g262fd232af1_5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" name="Google Shape;5652;g262fd232af1_12_2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3" name="Google Shape;5653;g262fd232af1_12_2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8" name="Shape 5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9" name="Google Shape;5659;g262fd232af1_5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0" name="Google Shape;5660;g262fd232af1_5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9" name="Shape 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Google Shape;5300;g10b651380e3_0_2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1" name="Google Shape;5301;g10b651380e3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2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Google Shape;5313;g262e5dcdad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4" name="Google Shape;5314;g262e5dcda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g262fd232af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3" name="Google Shape;5323;g262fd232af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4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Google Shape;5335;g262fd232af1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6" name="Google Shape;5336;g262fd232af1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0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g262fd232af1_5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2" name="Google Shape;5342;g262fd232af1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3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Google Shape;5354;g262fd232af1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5" name="Google Shape;5355;g262fd232af1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0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Google Shape;5411;g262fd232af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2" name="Google Shape;5412;g262fd232af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 dist="1905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flipH="1" rot="10800000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"/>
          <p:cNvSpPr txBox="1"/>
          <p:nvPr>
            <p:ph hasCustomPrompt="1" type="title"/>
          </p:nvPr>
        </p:nvSpPr>
        <p:spPr>
          <a:xfrm>
            <a:off x="1214250" y="1264825"/>
            <a:ext cx="6715500" cy="12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algn="ctr"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  <p:grpSp>
        <p:nvGrpSpPr>
          <p:cNvPr id="624" name="Google Shape;624;p11"/>
          <p:cNvGrpSpPr/>
          <p:nvPr/>
        </p:nvGrpSpPr>
        <p:grpSpPr>
          <a:xfrm rot="5400000">
            <a:off x="6607647" y="2869490"/>
            <a:ext cx="1632765" cy="4501735"/>
            <a:chOff x="8342610" y="-1257510"/>
            <a:chExt cx="1632765" cy="4501735"/>
          </a:xfrm>
        </p:grpSpPr>
        <p:sp>
          <p:nvSpPr>
            <p:cNvPr id="625" name="Google Shape;625;p11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627" name="Google Shape;627;p11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628" name="Google Shape;628;p11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11"/>
          <p:cNvGrpSpPr/>
          <p:nvPr/>
        </p:nvGrpSpPr>
        <p:grpSpPr>
          <a:xfrm>
            <a:off x="-2902387" y="-4899154"/>
            <a:ext cx="3721951" cy="12135923"/>
            <a:chOff x="-3170262" y="3452177"/>
            <a:chExt cx="3721951" cy="12135923"/>
          </a:xfrm>
        </p:grpSpPr>
        <p:sp>
          <p:nvSpPr>
            <p:cNvPr id="630" name="Google Shape;630;p11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11"/>
          <p:cNvGrpSpPr/>
          <p:nvPr/>
        </p:nvGrpSpPr>
        <p:grpSpPr>
          <a:xfrm>
            <a:off x="8430763" y="-1848727"/>
            <a:ext cx="3769563" cy="11358057"/>
            <a:chOff x="-2722250" y="-1079764"/>
            <a:chExt cx="3769563" cy="11358057"/>
          </a:xfrm>
        </p:grpSpPr>
        <p:sp>
          <p:nvSpPr>
            <p:cNvPr id="687" name="Google Shape;687;p1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11"/>
          <p:cNvSpPr txBox="1"/>
          <p:nvPr>
            <p:ph idx="1" type="subTitle"/>
          </p:nvPr>
        </p:nvSpPr>
        <p:spPr>
          <a:xfrm>
            <a:off x="2455950" y="2954250"/>
            <a:ext cx="4232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5" name="Google Shape;705;p13"/>
          <p:cNvSpPr txBox="1"/>
          <p:nvPr>
            <p:ph idx="1" type="subTitle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3"/>
          <p:cNvSpPr txBox="1"/>
          <p:nvPr>
            <p:ph idx="2" type="subTitle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707" name="Google Shape;707;p13"/>
          <p:cNvSpPr txBox="1"/>
          <p:nvPr>
            <p:ph hasCustomPrompt="1" idx="3" type="title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/>
          <p:nvPr>
            <p:ph hasCustomPrompt="1" idx="4" type="title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5" type="title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6" type="title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idx="7" type="subTitle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3"/>
          <p:cNvSpPr txBox="1"/>
          <p:nvPr>
            <p:ph idx="8" type="subTitle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713" name="Google Shape;713;p13"/>
          <p:cNvSpPr txBox="1"/>
          <p:nvPr>
            <p:ph idx="9" type="subTitle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13"/>
          <p:cNvSpPr txBox="1"/>
          <p:nvPr>
            <p:ph idx="13" type="subTitle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715" name="Google Shape;715;p13"/>
          <p:cNvSpPr txBox="1"/>
          <p:nvPr>
            <p:ph idx="14" type="subTitle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15" type="subTitle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flipH="1" rot="10800000">
              <a:off x="8754318" y="-2137135"/>
              <a:ext cx="490583" cy="5831511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flipH="1" rot="10800000">
              <a:off x="8754318" y="-2137135"/>
              <a:ext cx="490583" cy="5831511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/>
          <p:nvPr>
            <p:ph type="title"/>
          </p:nvPr>
        </p:nvSpPr>
        <p:spPr>
          <a:xfrm>
            <a:off x="1311750" y="3986900"/>
            <a:ext cx="6520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1" name="Google Shape;801;p14"/>
          <p:cNvSpPr txBox="1"/>
          <p:nvPr>
            <p:ph idx="1" type="subTitle"/>
          </p:nvPr>
        </p:nvSpPr>
        <p:spPr>
          <a:xfrm>
            <a:off x="1311750" y="1934575"/>
            <a:ext cx="6520500" cy="1537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802" name="Google Shape;802;p14"/>
          <p:cNvGrpSpPr/>
          <p:nvPr/>
        </p:nvGrpSpPr>
        <p:grpSpPr>
          <a:xfrm flipH="1">
            <a:off x="8167938" y="-4899154"/>
            <a:ext cx="3721951" cy="12135923"/>
            <a:chOff x="-3170262" y="3452177"/>
            <a:chExt cx="3721951" cy="12135923"/>
          </a:xfrm>
        </p:grpSpPr>
        <p:sp>
          <p:nvSpPr>
            <p:cNvPr id="803" name="Google Shape;803;p1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14"/>
          <p:cNvGrpSpPr/>
          <p:nvPr/>
        </p:nvGrpSpPr>
        <p:grpSpPr>
          <a:xfrm rot="10800000">
            <a:off x="-2853462" y="-2443379"/>
            <a:ext cx="3721951" cy="12135923"/>
            <a:chOff x="-3170262" y="3452177"/>
            <a:chExt cx="3721951" cy="12135923"/>
          </a:xfrm>
        </p:grpSpPr>
        <p:sp>
          <p:nvSpPr>
            <p:cNvPr id="860" name="Google Shape;860;p1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14"/>
          <p:cNvGrpSpPr/>
          <p:nvPr/>
        </p:nvGrpSpPr>
        <p:grpSpPr>
          <a:xfrm rot="10800000">
            <a:off x="8636589" y="3129613"/>
            <a:ext cx="261061" cy="3913266"/>
            <a:chOff x="7704114" y="-97112"/>
            <a:chExt cx="261061" cy="3913266"/>
          </a:xfrm>
        </p:grpSpPr>
        <p:sp>
          <p:nvSpPr>
            <p:cNvPr id="917" name="Google Shape;917;p14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918" name="Google Shape;918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920" name="Google Shape;920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"/>
          <p:cNvSpPr txBox="1"/>
          <p:nvPr>
            <p:ph type="title"/>
          </p:nvPr>
        </p:nvSpPr>
        <p:spPr>
          <a:xfrm>
            <a:off x="3039400" y="1812550"/>
            <a:ext cx="47304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923" name="Google Shape;923;p15"/>
          <p:cNvSpPr txBox="1"/>
          <p:nvPr>
            <p:ph idx="1" type="subTitle"/>
          </p:nvPr>
        </p:nvSpPr>
        <p:spPr>
          <a:xfrm>
            <a:off x="3039400" y="2854350"/>
            <a:ext cx="41334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24" name="Google Shape;924;p15"/>
          <p:cNvSpPr txBox="1"/>
          <p:nvPr>
            <p:ph hasCustomPrompt="1" idx="2" type="title"/>
          </p:nvPr>
        </p:nvSpPr>
        <p:spPr>
          <a:xfrm>
            <a:off x="1624100" y="2159377"/>
            <a:ext cx="10764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925" name="Google Shape;925;p15"/>
          <p:cNvGrpSpPr/>
          <p:nvPr/>
        </p:nvGrpSpPr>
        <p:grpSpPr>
          <a:xfrm flipH="1" rot="5400000">
            <a:off x="3245125" y="-6666529"/>
            <a:ext cx="3721951" cy="12135923"/>
            <a:chOff x="-3170262" y="3452177"/>
            <a:chExt cx="3721951" cy="12135923"/>
          </a:xfrm>
        </p:grpSpPr>
        <p:sp>
          <p:nvSpPr>
            <p:cNvPr id="926" name="Google Shape;926;p15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15"/>
          <p:cNvGrpSpPr/>
          <p:nvPr/>
        </p:nvGrpSpPr>
        <p:grpSpPr>
          <a:xfrm>
            <a:off x="-2507408" y="4010131"/>
            <a:ext cx="13681471" cy="3721951"/>
            <a:chOff x="-2507408" y="4010131"/>
            <a:chExt cx="13681471" cy="3721951"/>
          </a:xfrm>
        </p:grpSpPr>
        <p:sp>
          <p:nvSpPr>
            <p:cNvPr id="983" name="Google Shape;983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 rot="-5400000">
              <a:off x="6394794" y="370560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 flipH="1" rot="10800000">
              <a:off x="8072788" y="4010131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 flipH="1" rot="10800000">
              <a:off x="7051306" y="4011281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 flipH="1" rot="10800000">
              <a:off x="11056539" y="499693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 flipH="1" rot="10800000">
              <a:off x="11056539" y="42864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 flipH="1" rot="10800000">
              <a:off x="11056539" y="452326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 flipH="1" rot="10800000">
              <a:off x="11056539" y="47600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 flipH="1" rot="10800000">
              <a:off x="5481164" y="7463931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 flipH="1" rot="10800000">
              <a:off x="2956571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 flipH="1" rot="10800000">
              <a:off x="1770967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 flipH="1" rot="10800000">
              <a:off x="2008088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 flipH="1" rot="10800000">
              <a:off x="2245208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 flipH="1" rot="10800000">
              <a:off x="2482329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 flipH="1" rot="10800000">
              <a:off x="2719450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 flipH="1" rot="10800000">
              <a:off x="8072788" y="4010131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 flipH="1" rot="10800000">
              <a:off x="7051306" y="4011281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 flipH="1" rot="10800000">
              <a:off x="11056539" y="499693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 flipH="1" rot="10800000">
              <a:off x="11056539" y="42864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 flipH="1" rot="10800000">
              <a:off x="11056539" y="452326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 flipH="1" rot="10800000">
              <a:off x="11056539" y="47600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 flipH="1" rot="10800000">
              <a:off x="2956571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 flipH="1" rot="10800000">
              <a:off x="1770967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 flipH="1" rot="10800000">
              <a:off x="2008088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 flipH="1" rot="10800000">
              <a:off x="2245208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 flipH="1" rot="10800000">
              <a:off x="2482329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5"/>
            <p:cNvSpPr/>
            <p:nvPr/>
          </p:nvSpPr>
          <p:spPr>
            <a:xfrm flipH="1" rot="10800000">
              <a:off x="2719450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9" name="Google Shape;1029;p15"/>
            <p:cNvGrpSpPr/>
            <p:nvPr/>
          </p:nvGrpSpPr>
          <p:grpSpPr>
            <a:xfrm>
              <a:off x="-2507408" y="4560924"/>
              <a:ext cx="6876983" cy="300288"/>
              <a:chOff x="-2507408" y="4560924"/>
              <a:chExt cx="6876983" cy="300288"/>
            </a:xfrm>
          </p:grpSpPr>
          <p:sp>
            <p:nvSpPr>
              <p:cNvPr id="1030" name="Google Shape;1030;p15"/>
              <p:cNvSpPr/>
              <p:nvPr/>
            </p:nvSpPr>
            <p:spPr>
              <a:xfrm rot="-5400000">
                <a:off x="846319" y="1337956"/>
                <a:ext cx="169528" cy="6876983"/>
              </a:xfrm>
              <a:custGeom>
                <a:rect b="b" l="l" r="r" t="t"/>
                <a:pathLst>
                  <a:path extrusionOk="0" fill="none" h="59550" w="1468">
                    <a:moveTo>
                      <a:pt x="1467" y="59549"/>
                    </a:moveTo>
                    <a:lnTo>
                      <a:pt x="1467" y="12749"/>
                    </a:lnTo>
                    <a:lnTo>
                      <a:pt x="1" y="11303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28588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 flipH="1" rot="10800000">
                <a:off x="-44930" y="4560924"/>
                <a:ext cx="1315747" cy="268151"/>
              </a:xfrm>
              <a:custGeom>
                <a:rect b="b" l="l" r="r" t="t"/>
                <a:pathLst>
                  <a:path extrusionOk="0" h="1630" w="1552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rotWithShape="0" algn="bl" dist="19050">
                  <a:schemeClr val="accent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 flipH="1" rot="10800000">
                <a:off x="-44930" y="4560924"/>
                <a:ext cx="1315747" cy="268151"/>
              </a:xfrm>
              <a:custGeom>
                <a:rect b="b" l="l" r="r" t="t"/>
                <a:pathLst>
                  <a:path extrusionOk="0" h="1630" w="1552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rotWithShape="0" algn="bl" dist="19050">
                  <a:schemeClr val="accent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6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035" name="Google Shape;1035;p16"/>
          <p:cNvGrpSpPr/>
          <p:nvPr/>
        </p:nvGrpSpPr>
        <p:grpSpPr>
          <a:xfrm flipH="1" rot="-5400000">
            <a:off x="5484825" y="4506281"/>
            <a:ext cx="4222888" cy="4088811"/>
            <a:chOff x="8129425" y="2555026"/>
            <a:chExt cx="4222888" cy="4088811"/>
          </a:xfrm>
        </p:grpSpPr>
        <p:sp>
          <p:nvSpPr>
            <p:cNvPr id="1036" name="Google Shape;1036;p16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16"/>
          <p:cNvGrpSpPr/>
          <p:nvPr/>
        </p:nvGrpSpPr>
        <p:grpSpPr>
          <a:xfrm>
            <a:off x="-1350577" y="383600"/>
            <a:ext cx="1928770" cy="2826596"/>
            <a:chOff x="-1350577" y="383600"/>
            <a:chExt cx="1928770" cy="2826596"/>
          </a:xfrm>
        </p:grpSpPr>
        <p:sp>
          <p:nvSpPr>
            <p:cNvPr id="1045" name="Google Shape;1045;p1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16"/>
          <p:cNvGrpSpPr/>
          <p:nvPr/>
        </p:nvGrpSpPr>
        <p:grpSpPr>
          <a:xfrm rot="10800000">
            <a:off x="8565750" y="-294612"/>
            <a:ext cx="237939" cy="3223487"/>
            <a:chOff x="8202950" y="1983213"/>
            <a:chExt cx="237939" cy="3223487"/>
          </a:xfrm>
        </p:grpSpPr>
        <p:sp>
          <p:nvSpPr>
            <p:cNvPr id="1054" name="Google Shape;1054;p16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055" name="Google Shape;1055;p16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057" name="Google Shape;1057;p16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16"/>
          <p:cNvGrpSpPr/>
          <p:nvPr/>
        </p:nvGrpSpPr>
        <p:grpSpPr>
          <a:xfrm rot="5400000">
            <a:off x="-739425" y="645011"/>
            <a:ext cx="3769563" cy="11358057"/>
            <a:chOff x="-2722250" y="-1079764"/>
            <a:chExt cx="3769563" cy="11358057"/>
          </a:xfrm>
        </p:grpSpPr>
        <p:sp>
          <p:nvSpPr>
            <p:cNvPr id="1059" name="Google Shape;1059;p1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3" name="Google Shape;1073;p16"/>
          <p:cNvSpPr txBox="1"/>
          <p:nvPr>
            <p:ph idx="1" type="subTitle"/>
          </p:nvPr>
        </p:nvSpPr>
        <p:spPr>
          <a:xfrm>
            <a:off x="865650" y="1889494"/>
            <a:ext cx="22128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4" name="Google Shape;1074;p16"/>
          <p:cNvSpPr txBox="1"/>
          <p:nvPr>
            <p:ph idx="2" type="subTitle"/>
          </p:nvPr>
        </p:nvSpPr>
        <p:spPr>
          <a:xfrm>
            <a:off x="865650" y="1508250"/>
            <a:ext cx="2212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075" name="Google Shape;1075;p16"/>
          <p:cNvSpPr txBox="1"/>
          <p:nvPr>
            <p:ph idx="3" type="subTitle"/>
          </p:nvPr>
        </p:nvSpPr>
        <p:spPr>
          <a:xfrm>
            <a:off x="865650" y="3185894"/>
            <a:ext cx="22128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16"/>
          <p:cNvSpPr txBox="1"/>
          <p:nvPr>
            <p:ph idx="4" type="subTitle"/>
          </p:nvPr>
        </p:nvSpPr>
        <p:spPr>
          <a:xfrm>
            <a:off x="865650" y="2804650"/>
            <a:ext cx="2212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077" name="Google Shape;1077;p16"/>
          <p:cNvSpPr txBox="1"/>
          <p:nvPr>
            <p:ph hasCustomPrompt="1" idx="5" type="title"/>
          </p:nvPr>
        </p:nvSpPr>
        <p:spPr>
          <a:xfrm>
            <a:off x="7124550" y="1731100"/>
            <a:ext cx="1153800" cy="6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1078" name="Google Shape;1078;p16"/>
          <p:cNvSpPr txBox="1"/>
          <p:nvPr>
            <p:ph hasCustomPrompt="1" idx="6" type="title"/>
          </p:nvPr>
        </p:nvSpPr>
        <p:spPr>
          <a:xfrm>
            <a:off x="7124550" y="3028125"/>
            <a:ext cx="1153800" cy="6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17"/>
          <p:cNvGrpSpPr/>
          <p:nvPr/>
        </p:nvGrpSpPr>
        <p:grpSpPr>
          <a:xfrm rot="10800000">
            <a:off x="8275488" y="-5806929"/>
            <a:ext cx="3721951" cy="12135923"/>
            <a:chOff x="-3170262" y="3452177"/>
            <a:chExt cx="3721951" cy="12135923"/>
          </a:xfrm>
        </p:grpSpPr>
        <p:sp>
          <p:nvSpPr>
            <p:cNvPr id="1081" name="Google Shape;1081;p17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7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17"/>
          <p:cNvGrpSpPr/>
          <p:nvPr/>
        </p:nvGrpSpPr>
        <p:grpSpPr>
          <a:xfrm>
            <a:off x="-2853462" y="-2631329"/>
            <a:ext cx="3721951" cy="12135923"/>
            <a:chOff x="-3170262" y="3452177"/>
            <a:chExt cx="3721951" cy="12135923"/>
          </a:xfrm>
        </p:grpSpPr>
        <p:sp>
          <p:nvSpPr>
            <p:cNvPr id="1138" name="Google Shape;1138;p17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7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7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7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7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7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7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7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7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7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7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7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7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7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7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7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7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7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7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7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7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7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7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7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4" name="Google Shape;1194;p17"/>
          <p:cNvSpPr txBox="1"/>
          <p:nvPr>
            <p:ph hasCustomPrompt="1" type="title"/>
          </p:nvPr>
        </p:nvSpPr>
        <p:spPr>
          <a:xfrm>
            <a:off x="2418150" y="499225"/>
            <a:ext cx="4307700" cy="7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195" name="Google Shape;1195;p17"/>
          <p:cNvSpPr txBox="1"/>
          <p:nvPr>
            <p:ph idx="1" type="subTitle"/>
          </p:nvPr>
        </p:nvSpPr>
        <p:spPr>
          <a:xfrm>
            <a:off x="2418146" y="1329175"/>
            <a:ext cx="43077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6" name="Google Shape;1196;p17"/>
          <p:cNvSpPr txBox="1"/>
          <p:nvPr>
            <p:ph hasCustomPrompt="1" idx="2" type="title"/>
          </p:nvPr>
        </p:nvSpPr>
        <p:spPr>
          <a:xfrm>
            <a:off x="2418150" y="3419300"/>
            <a:ext cx="4307700" cy="7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197" name="Google Shape;1197;p17"/>
          <p:cNvSpPr txBox="1"/>
          <p:nvPr>
            <p:ph idx="3" type="subTitle"/>
          </p:nvPr>
        </p:nvSpPr>
        <p:spPr>
          <a:xfrm>
            <a:off x="2418146" y="4249250"/>
            <a:ext cx="43077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17"/>
          <p:cNvSpPr txBox="1"/>
          <p:nvPr>
            <p:ph hasCustomPrompt="1" idx="4" type="title"/>
          </p:nvPr>
        </p:nvSpPr>
        <p:spPr>
          <a:xfrm>
            <a:off x="2418150" y="1959263"/>
            <a:ext cx="4307700" cy="7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9" name="Google Shape;1199;p17"/>
          <p:cNvSpPr txBox="1"/>
          <p:nvPr>
            <p:ph idx="5" type="subTitle"/>
          </p:nvPr>
        </p:nvSpPr>
        <p:spPr>
          <a:xfrm>
            <a:off x="2418146" y="2789213"/>
            <a:ext cx="43077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202" name="Google Shape;1202;p18"/>
          <p:cNvGrpSpPr/>
          <p:nvPr/>
        </p:nvGrpSpPr>
        <p:grpSpPr>
          <a:xfrm>
            <a:off x="6234179" y="-11612"/>
            <a:ext cx="5178842" cy="5178453"/>
            <a:chOff x="6234179" y="-11612"/>
            <a:chExt cx="5178842" cy="5178453"/>
          </a:xfrm>
        </p:grpSpPr>
        <p:sp>
          <p:nvSpPr>
            <p:cNvPr id="1203" name="Google Shape;1203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18"/>
          <p:cNvGrpSpPr/>
          <p:nvPr/>
        </p:nvGrpSpPr>
        <p:grpSpPr>
          <a:xfrm rot="10800000">
            <a:off x="-3056350" y="-7040964"/>
            <a:ext cx="3769563" cy="11358057"/>
            <a:chOff x="-2722250" y="-1079764"/>
            <a:chExt cx="3769563" cy="11358057"/>
          </a:xfrm>
        </p:grpSpPr>
        <p:sp>
          <p:nvSpPr>
            <p:cNvPr id="1208" name="Google Shape;1208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18"/>
          <p:cNvGrpSpPr/>
          <p:nvPr/>
        </p:nvGrpSpPr>
        <p:grpSpPr>
          <a:xfrm>
            <a:off x="-3612573" y="2185426"/>
            <a:ext cx="4088811" cy="4088811"/>
            <a:chOff x="-3640848" y="2185426"/>
            <a:chExt cx="4088811" cy="4088811"/>
          </a:xfrm>
        </p:grpSpPr>
        <p:sp>
          <p:nvSpPr>
            <p:cNvPr id="1223" name="Google Shape;1223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/>
          <p:nvPr>
            <p:ph type="title"/>
          </p:nvPr>
        </p:nvSpPr>
        <p:spPr>
          <a:xfrm>
            <a:off x="4201387" y="1214700"/>
            <a:ext cx="42222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227" name="Google Shape;1227;p19"/>
          <p:cNvSpPr txBox="1"/>
          <p:nvPr>
            <p:ph idx="1" type="subTitle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228" name="Google Shape;1228;p19"/>
          <p:cNvGrpSpPr/>
          <p:nvPr/>
        </p:nvGrpSpPr>
        <p:grpSpPr>
          <a:xfrm flipH="1" rot="5400000">
            <a:off x="-675675" y="-1922624"/>
            <a:ext cx="4222888" cy="4088811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19775" y="3849186"/>
            <a:ext cx="3769563" cy="11358057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1565550" y="2976149"/>
            <a:ext cx="2504551" cy="45753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393950" y="-10219564"/>
            <a:ext cx="3769563" cy="11358057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0"/>
          <p:cNvSpPr txBox="1"/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274" name="Google Shape;1274;p20"/>
          <p:cNvGrpSpPr/>
          <p:nvPr/>
        </p:nvGrpSpPr>
        <p:grpSpPr>
          <a:xfrm>
            <a:off x="-964670" y="-1181613"/>
            <a:ext cx="3021722" cy="3146276"/>
            <a:chOff x="-1081045" y="-1072813"/>
            <a:chExt cx="3021722" cy="3146276"/>
          </a:xfrm>
        </p:grpSpPr>
        <p:sp>
          <p:nvSpPr>
            <p:cNvPr id="1275" name="Google Shape;1275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20"/>
          <p:cNvGrpSpPr/>
          <p:nvPr/>
        </p:nvGrpSpPr>
        <p:grpSpPr>
          <a:xfrm>
            <a:off x="-2725261" y="4583977"/>
            <a:ext cx="6876983" cy="303598"/>
            <a:chOff x="-2725261" y="4583977"/>
            <a:chExt cx="6876983" cy="303598"/>
          </a:xfrm>
        </p:grpSpPr>
        <p:sp>
          <p:nvSpPr>
            <p:cNvPr id="1284" name="Google Shape;1284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20"/>
          <p:cNvSpPr txBox="1"/>
          <p:nvPr>
            <p:ph idx="1" type="subTitle"/>
          </p:nvPr>
        </p:nvSpPr>
        <p:spPr>
          <a:xfrm>
            <a:off x="865625" y="3102250"/>
            <a:ext cx="34872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65" name="Google Shape;65;p3"/>
          <p:cNvSpPr txBox="1"/>
          <p:nvPr>
            <p:ph idx="1" type="subTitle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6" name="Google Shape;66;p3"/>
          <p:cNvSpPr txBox="1"/>
          <p:nvPr>
            <p:ph hasCustomPrompt="1" idx="2" type="title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rect b="b" l="l" r="r" t="t"/>
            <a:pathLst>
              <a:path extrusionOk="0" fill="none" h="15866" w="15865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 rot="-8083939">
            <a:off x="12612" y="120992"/>
            <a:ext cx="1077180" cy="688261"/>
          </a:xfrm>
          <a:custGeom>
            <a:rect b="b" l="l" r="r" t="t"/>
            <a:pathLst>
              <a:path extrusionOk="0" fill="none" h="10957" w="17149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rect b="b" l="l" r="r" t="t"/>
            <a:pathLst>
              <a:path extrusionOk="0" fill="none" h="15866" w="15865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 flipH="1" rot="-8083939">
            <a:off x="12612" y="120992"/>
            <a:ext cx="1077180" cy="688261"/>
          </a:xfrm>
          <a:custGeom>
            <a:rect b="b" l="l" r="r" t="t"/>
            <a:pathLst>
              <a:path extrusionOk="0" fill="none" h="10957" w="17149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rect b="b" l="l" r="r" t="t"/>
              <a:pathLst>
                <a:path extrusionOk="0" fill="none" h="15865" w="15866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rect b="b" l="l" r="r" t="t"/>
              <a:pathLst>
                <a:path extrusionOk="0" fill="none" h="15865" w="15866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rect b="b" l="l" r="r" t="t"/>
            <a:pathLst>
              <a:path extrusionOk="0" fill="none" h="15865" w="15866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rect b="b" l="l" r="r" t="t"/>
            <a:pathLst>
              <a:path extrusionOk="0" fill="none" h="15866" w="15865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 flipH="1" rot="2716061">
            <a:off x="8054209" y="4352995"/>
            <a:ext cx="1077180" cy="688261"/>
          </a:xfrm>
          <a:custGeom>
            <a:rect b="b" l="l" r="r" t="t"/>
            <a:pathLst>
              <a:path extrusionOk="0" fill="none" h="10957" w="17149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rect b="b" l="l" r="r" t="t"/>
            <a:pathLst>
              <a:path extrusionOk="0" fill="none" h="15865" w="15866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rect b="b" l="l" r="r" t="t"/>
            <a:pathLst>
              <a:path extrusionOk="0" fill="none" h="15866" w="15865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 flipH="1" rot="2716061">
            <a:off x="8054209" y="4352995"/>
            <a:ext cx="1077180" cy="688261"/>
          </a:xfrm>
          <a:custGeom>
            <a:rect b="b" l="l" r="r" t="t"/>
            <a:pathLst>
              <a:path extrusionOk="0" fill="none" h="10957" w="17149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1"/>
          <p:cNvSpPr txBox="1"/>
          <p:nvPr>
            <p:ph type="title"/>
          </p:nvPr>
        </p:nvSpPr>
        <p:spPr>
          <a:xfrm>
            <a:off x="3909325" y="1332750"/>
            <a:ext cx="3864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291" name="Google Shape;1291;p21"/>
          <p:cNvGrpSpPr/>
          <p:nvPr/>
        </p:nvGrpSpPr>
        <p:grpSpPr>
          <a:xfrm rot="10800000">
            <a:off x="-201494" y="-10429092"/>
            <a:ext cx="3769563" cy="11358057"/>
            <a:chOff x="-2722250" y="-1079764"/>
            <a:chExt cx="3769563" cy="11358057"/>
          </a:xfrm>
        </p:grpSpPr>
        <p:sp>
          <p:nvSpPr>
            <p:cNvPr id="1292" name="Google Shape;1292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21"/>
          <p:cNvGrpSpPr/>
          <p:nvPr/>
        </p:nvGrpSpPr>
        <p:grpSpPr>
          <a:xfrm>
            <a:off x="-3416286" y="4188931"/>
            <a:ext cx="12077141" cy="3721951"/>
            <a:chOff x="-3343111" y="4188931"/>
            <a:chExt cx="12077141" cy="3721951"/>
          </a:xfrm>
        </p:grpSpPr>
        <p:sp>
          <p:nvSpPr>
            <p:cNvPr id="1307" name="Google Shape;1307;p21"/>
            <p:cNvSpPr/>
            <p:nvPr/>
          </p:nvSpPr>
          <p:spPr>
            <a:xfrm flipH="1" rot="5400000">
              <a:off x="-998155" y="202174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 flipH="1" rot="5400000">
              <a:off x="1821719" y="67066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 flipH="1" rot="5400000">
              <a:off x="-6937" y="752863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 flipH="1" rot="5400000">
              <a:off x="5990513" y="5040393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 flipH="1" rot="5400000">
              <a:off x="2952992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 flipH="1" rot="5400000">
              <a:off x="2741309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 flipH="1" rot="5400000">
              <a:off x="2527258" y="4253609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 flipH="1" rot="5400000">
              <a:off x="2315632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 flipH="1" rot="5400000">
              <a:off x="2103949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 flipH="1" rot="5400000">
              <a:off x="1266629" y="388440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 flipH="1" rot="5400000">
              <a:off x="7304000" y="6530225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 flipH="1" rot="5400000">
              <a:off x="-998155" y="202174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 flipH="1" rot="5400000">
              <a:off x="1821719" y="67066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 flipH="1" rot="5400000">
              <a:off x="-6937" y="752863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 flipH="1" rot="5400000">
              <a:off x="5990513" y="5040393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 flipH="1" rot="5400000">
              <a:off x="2952992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 flipH="1" rot="5400000">
              <a:off x="2741309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 flipH="1" rot="5400000">
              <a:off x="2527258" y="4253609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 flipH="1" rot="5400000">
              <a:off x="2315632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 flipH="1" rot="5400000">
              <a:off x="2103949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 flipH="1" rot="5400000">
              <a:off x="1266629" y="388440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 flipH="1" rot="5400000">
              <a:off x="7304000" y="6530225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1"/>
          <p:cNvGrpSpPr/>
          <p:nvPr/>
        </p:nvGrpSpPr>
        <p:grpSpPr>
          <a:xfrm>
            <a:off x="7445269" y="539498"/>
            <a:ext cx="1288768" cy="1888678"/>
            <a:chOff x="7504044" y="4265398"/>
            <a:chExt cx="1288768" cy="1888678"/>
          </a:xfrm>
        </p:grpSpPr>
        <p:sp>
          <p:nvSpPr>
            <p:cNvPr id="1356" name="Google Shape;1356;p21"/>
            <p:cNvSpPr/>
            <p:nvPr/>
          </p:nvSpPr>
          <p:spPr>
            <a:xfrm flipH="1" rot="5400000">
              <a:off x="7262783" y="4624048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 flipH="1" rot="5400000">
              <a:off x="7262783" y="4624048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21"/>
          <p:cNvGrpSpPr/>
          <p:nvPr/>
        </p:nvGrpSpPr>
        <p:grpSpPr>
          <a:xfrm flipH="1">
            <a:off x="12978" y="1767440"/>
            <a:ext cx="3146276" cy="3021722"/>
            <a:chOff x="851178" y="3217515"/>
            <a:chExt cx="3146276" cy="3021722"/>
          </a:xfrm>
        </p:grpSpPr>
        <p:sp>
          <p:nvSpPr>
            <p:cNvPr id="1365" name="Google Shape;1365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1"/>
          <p:cNvGrpSpPr/>
          <p:nvPr/>
        </p:nvGrpSpPr>
        <p:grpSpPr>
          <a:xfrm rot="-5400000">
            <a:off x="-160775" y="657561"/>
            <a:ext cx="1158175" cy="2819114"/>
            <a:chOff x="-444950" y="2746461"/>
            <a:chExt cx="1158175" cy="2819114"/>
          </a:xfrm>
        </p:grpSpPr>
        <p:sp>
          <p:nvSpPr>
            <p:cNvPr id="1370" name="Google Shape;1370;p21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371" name="Google Shape;1371;p21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374" name="Google Shape;1374;p21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8" name="Google Shape;1378;p21"/>
          <p:cNvGrpSpPr/>
          <p:nvPr/>
        </p:nvGrpSpPr>
        <p:grpSpPr>
          <a:xfrm>
            <a:off x="2596325" y="-2334801"/>
            <a:ext cx="2504551" cy="4575301"/>
            <a:chOff x="8430775" y="-2181926"/>
            <a:chExt cx="2504551" cy="4575301"/>
          </a:xfrm>
        </p:grpSpPr>
        <p:sp>
          <p:nvSpPr>
            <p:cNvPr id="1379" name="Google Shape;1379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1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21"/>
          <p:cNvSpPr txBox="1"/>
          <p:nvPr>
            <p:ph idx="1" type="subTitle"/>
          </p:nvPr>
        </p:nvSpPr>
        <p:spPr>
          <a:xfrm>
            <a:off x="4157575" y="2323300"/>
            <a:ext cx="33681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22"/>
          <p:cNvGrpSpPr/>
          <p:nvPr/>
        </p:nvGrpSpPr>
        <p:grpSpPr>
          <a:xfrm>
            <a:off x="-2222023" y="-5983804"/>
            <a:ext cx="3769563" cy="11223689"/>
            <a:chOff x="-2316848" y="-5983804"/>
            <a:chExt cx="3769563" cy="11223689"/>
          </a:xfrm>
        </p:grpSpPr>
        <p:sp>
          <p:nvSpPr>
            <p:cNvPr id="1386" name="Google Shape;1386;p22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2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98" name="Google Shape;1398;p22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1399" name="Google Shape;1399;p22"/>
          <p:cNvGrpSpPr/>
          <p:nvPr/>
        </p:nvGrpSpPr>
        <p:grpSpPr>
          <a:xfrm flipH="1" rot="10800000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1400" name="Google Shape;1400;p2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08" name="Google Shape;1408;p22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1409" name="Google Shape;1409;p22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1410" name="Google Shape;1410;p22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411" name="Google Shape;1411;p22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413" name="Google Shape;1413;p22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4" name="Google Shape;1414;p22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1415" name="Google Shape;1415;p22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416" name="Google Shape;1416;p22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418" name="Google Shape;1418;p22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22"/>
          <p:cNvGrpSpPr/>
          <p:nvPr/>
        </p:nvGrpSpPr>
        <p:grpSpPr>
          <a:xfrm flipH="1" rot="-5400000">
            <a:off x="-975725" y="4503876"/>
            <a:ext cx="4222888" cy="4088811"/>
            <a:chOff x="8129425" y="2555026"/>
            <a:chExt cx="4222888" cy="4088811"/>
          </a:xfrm>
        </p:grpSpPr>
        <p:sp>
          <p:nvSpPr>
            <p:cNvPr id="1420" name="Google Shape;1420;p2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22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429" name="Google Shape;1429;p22"/>
          <p:cNvSpPr txBox="1"/>
          <p:nvPr>
            <p:ph idx="1" type="body"/>
          </p:nvPr>
        </p:nvSpPr>
        <p:spPr>
          <a:xfrm>
            <a:off x="2368650" y="1629925"/>
            <a:ext cx="4120200" cy="22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"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"/>
          <p:cNvSpPr txBox="1"/>
          <p:nvPr>
            <p:ph type="title"/>
          </p:nvPr>
        </p:nvSpPr>
        <p:spPr>
          <a:xfrm>
            <a:off x="4818075" y="1300763"/>
            <a:ext cx="31617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432" name="Google Shape;1432;p23"/>
          <p:cNvSpPr txBox="1"/>
          <p:nvPr>
            <p:ph idx="1" type="subTitle"/>
          </p:nvPr>
        </p:nvSpPr>
        <p:spPr>
          <a:xfrm>
            <a:off x="4818075" y="2548050"/>
            <a:ext cx="31617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433" name="Google Shape;1433;p23"/>
          <p:cNvGrpSpPr/>
          <p:nvPr/>
        </p:nvGrpSpPr>
        <p:grpSpPr>
          <a:xfrm flipH="1">
            <a:off x="8571875" y="-2348602"/>
            <a:ext cx="3769563" cy="11358057"/>
            <a:chOff x="-2722250" y="-1079764"/>
            <a:chExt cx="3769563" cy="11358057"/>
          </a:xfrm>
        </p:grpSpPr>
        <p:sp>
          <p:nvSpPr>
            <p:cNvPr id="1434" name="Google Shape;1434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8" name="Google Shape;1448;p23"/>
          <p:cNvGrpSpPr/>
          <p:nvPr/>
        </p:nvGrpSpPr>
        <p:grpSpPr>
          <a:xfrm rot="5400000">
            <a:off x="-1398220" y="4486426"/>
            <a:ext cx="4222888" cy="4088811"/>
            <a:chOff x="8129425" y="2555026"/>
            <a:chExt cx="4222888" cy="4088811"/>
          </a:xfrm>
        </p:grpSpPr>
        <p:sp>
          <p:nvSpPr>
            <p:cNvPr id="1449" name="Google Shape;1449;p23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23"/>
          <p:cNvGrpSpPr/>
          <p:nvPr/>
        </p:nvGrpSpPr>
        <p:grpSpPr>
          <a:xfrm flipH="1" rot="-5400000">
            <a:off x="-1268897" y="-877738"/>
            <a:ext cx="3021722" cy="3146276"/>
            <a:chOff x="7186293" y="-290625"/>
            <a:chExt cx="3021722" cy="3146276"/>
          </a:xfrm>
        </p:grpSpPr>
        <p:sp>
          <p:nvSpPr>
            <p:cNvPr id="1458" name="Google Shape;1458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_1_1_2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"/>
          <p:cNvSpPr txBox="1"/>
          <p:nvPr>
            <p:ph type="title"/>
          </p:nvPr>
        </p:nvSpPr>
        <p:spPr>
          <a:xfrm>
            <a:off x="4818075" y="1300763"/>
            <a:ext cx="31617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464" name="Google Shape;1464;p24"/>
          <p:cNvSpPr txBox="1"/>
          <p:nvPr>
            <p:ph idx="1" type="subTitle"/>
          </p:nvPr>
        </p:nvSpPr>
        <p:spPr>
          <a:xfrm>
            <a:off x="4818075" y="2548050"/>
            <a:ext cx="31617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465" name="Google Shape;1465;p24"/>
          <p:cNvGrpSpPr/>
          <p:nvPr/>
        </p:nvGrpSpPr>
        <p:grpSpPr>
          <a:xfrm>
            <a:off x="-3067762" y="-3026548"/>
            <a:ext cx="3721951" cy="12135923"/>
            <a:chOff x="-3170262" y="3452177"/>
            <a:chExt cx="3721951" cy="12135923"/>
          </a:xfrm>
        </p:grpSpPr>
        <p:sp>
          <p:nvSpPr>
            <p:cNvPr id="1466" name="Google Shape;1466;p2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0" name="Google Shape;1520;p24"/>
          <p:cNvGrpSpPr/>
          <p:nvPr/>
        </p:nvGrpSpPr>
        <p:grpSpPr>
          <a:xfrm>
            <a:off x="8572063" y="-2535098"/>
            <a:ext cx="3721951" cy="12135923"/>
            <a:chOff x="-3170262" y="3452177"/>
            <a:chExt cx="3721951" cy="12135923"/>
          </a:xfrm>
        </p:grpSpPr>
        <p:sp>
          <p:nvSpPr>
            <p:cNvPr id="1521" name="Google Shape;1521;p2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1_1_1_1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5"/>
          <p:cNvSpPr txBox="1"/>
          <p:nvPr>
            <p:ph type="title"/>
          </p:nvPr>
        </p:nvSpPr>
        <p:spPr>
          <a:xfrm>
            <a:off x="1362400" y="1300763"/>
            <a:ext cx="31617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77" name="Google Shape;1577;p25"/>
          <p:cNvSpPr txBox="1"/>
          <p:nvPr>
            <p:ph idx="1" type="subTitle"/>
          </p:nvPr>
        </p:nvSpPr>
        <p:spPr>
          <a:xfrm>
            <a:off x="1362400" y="2548050"/>
            <a:ext cx="31617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578" name="Google Shape;1578;p25"/>
          <p:cNvGrpSpPr/>
          <p:nvPr/>
        </p:nvGrpSpPr>
        <p:grpSpPr>
          <a:xfrm rot="5400000">
            <a:off x="1266764" y="4562626"/>
            <a:ext cx="4222888" cy="4088811"/>
            <a:chOff x="8129425" y="2555026"/>
            <a:chExt cx="4222888" cy="4088811"/>
          </a:xfrm>
        </p:grpSpPr>
        <p:sp>
          <p:nvSpPr>
            <p:cNvPr id="1579" name="Google Shape;1579;p2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25"/>
          <p:cNvGrpSpPr/>
          <p:nvPr/>
        </p:nvGrpSpPr>
        <p:grpSpPr>
          <a:xfrm flipH="1">
            <a:off x="8150363" y="-4899154"/>
            <a:ext cx="3721951" cy="12135923"/>
            <a:chOff x="-3170262" y="3452177"/>
            <a:chExt cx="3721951" cy="12135923"/>
          </a:xfrm>
        </p:grpSpPr>
        <p:sp>
          <p:nvSpPr>
            <p:cNvPr id="1588" name="Google Shape;1588;p25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5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5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5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5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5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5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5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5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5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5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5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5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5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5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5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5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5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5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5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5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5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5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5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4" name="Google Shape;1644;p25"/>
          <p:cNvGrpSpPr/>
          <p:nvPr/>
        </p:nvGrpSpPr>
        <p:grpSpPr>
          <a:xfrm flipH="1">
            <a:off x="-3056332" y="-1665102"/>
            <a:ext cx="3769563" cy="11358057"/>
            <a:chOff x="-2722250" y="-1079764"/>
            <a:chExt cx="3769563" cy="11358057"/>
          </a:xfrm>
        </p:grpSpPr>
        <p:sp>
          <p:nvSpPr>
            <p:cNvPr id="1645" name="Google Shape;1645;p2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26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661" name="Google Shape;1661;p26"/>
          <p:cNvSpPr txBox="1"/>
          <p:nvPr>
            <p:ph idx="1" type="body"/>
          </p:nvPr>
        </p:nvSpPr>
        <p:spPr>
          <a:xfrm>
            <a:off x="713225" y="1804800"/>
            <a:ext cx="3836400" cy="23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2" name="Google Shape;1662;p26"/>
          <p:cNvSpPr txBox="1"/>
          <p:nvPr>
            <p:ph idx="2" type="body"/>
          </p:nvPr>
        </p:nvSpPr>
        <p:spPr>
          <a:xfrm>
            <a:off x="4595825" y="1804800"/>
            <a:ext cx="3836400" cy="23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3" name="Google Shape;1663;p26"/>
          <p:cNvSpPr txBox="1"/>
          <p:nvPr>
            <p:ph idx="3" type="subTitle"/>
          </p:nvPr>
        </p:nvSpPr>
        <p:spPr>
          <a:xfrm>
            <a:off x="713250" y="1304325"/>
            <a:ext cx="77175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64" name="Google Shape;1664;p26"/>
          <p:cNvGrpSpPr/>
          <p:nvPr/>
        </p:nvGrpSpPr>
        <p:grpSpPr>
          <a:xfrm rot="5400000">
            <a:off x="-1353565" y="-944652"/>
            <a:ext cx="3021722" cy="3146276"/>
            <a:chOff x="-1064015" y="2306598"/>
            <a:chExt cx="3021722" cy="3146276"/>
          </a:xfrm>
        </p:grpSpPr>
        <p:sp>
          <p:nvSpPr>
            <p:cNvPr id="1665" name="Google Shape;1665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9" name="Google Shape;1669;p26"/>
          <p:cNvGrpSpPr/>
          <p:nvPr/>
        </p:nvGrpSpPr>
        <p:grpSpPr>
          <a:xfrm rot="10800000">
            <a:off x="8197625" y="-630926"/>
            <a:ext cx="1158175" cy="2819114"/>
            <a:chOff x="-444950" y="2746461"/>
            <a:chExt cx="1158175" cy="2819114"/>
          </a:xfrm>
        </p:grpSpPr>
        <p:sp>
          <p:nvSpPr>
            <p:cNvPr id="1670" name="Google Shape;1670;p26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671" name="Google Shape;1671;p2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6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674" name="Google Shape;1674;p2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8" name="Google Shape;1678;p26"/>
          <p:cNvGrpSpPr/>
          <p:nvPr/>
        </p:nvGrpSpPr>
        <p:grpSpPr>
          <a:xfrm flipH="1" rot="-5400000">
            <a:off x="5484825" y="4506281"/>
            <a:ext cx="4222888" cy="4088811"/>
            <a:chOff x="8129425" y="2555026"/>
            <a:chExt cx="4222888" cy="4088811"/>
          </a:xfrm>
        </p:grpSpPr>
        <p:sp>
          <p:nvSpPr>
            <p:cNvPr id="1679" name="Google Shape;1679;p26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6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26"/>
          <p:cNvGrpSpPr/>
          <p:nvPr/>
        </p:nvGrpSpPr>
        <p:grpSpPr>
          <a:xfrm>
            <a:off x="-2355008" y="4599424"/>
            <a:ext cx="6876983" cy="300288"/>
            <a:chOff x="-2355008" y="4599424"/>
            <a:chExt cx="6876983" cy="300288"/>
          </a:xfrm>
        </p:grpSpPr>
        <p:sp>
          <p:nvSpPr>
            <p:cNvPr id="1688" name="Google Shape;1688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6"/>
            <p:cNvSpPr/>
            <p:nvPr/>
          </p:nvSpPr>
          <p:spPr>
            <a:xfrm flipH="1" rot="10800000">
              <a:off x="107470" y="45994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6"/>
            <p:cNvSpPr/>
            <p:nvPr/>
          </p:nvSpPr>
          <p:spPr>
            <a:xfrm flipH="1" rot="10800000">
              <a:off x="107470" y="45994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694" name="Google Shape;1694;p27"/>
          <p:cNvSpPr txBox="1"/>
          <p:nvPr>
            <p:ph idx="1" type="subTitle"/>
          </p:nvPr>
        </p:nvSpPr>
        <p:spPr>
          <a:xfrm>
            <a:off x="865622" y="3215691"/>
            <a:ext cx="23145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5" name="Google Shape;1695;p27"/>
          <p:cNvSpPr txBox="1"/>
          <p:nvPr>
            <p:ph idx="2" type="subTitle"/>
          </p:nvPr>
        </p:nvSpPr>
        <p:spPr>
          <a:xfrm>
            <a:off x="865622" y="2804315"/>
            <a:ext cx="23145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696" name="Google Shape;1696;p27"/>
          <p:cNvSpPr txBox="1"/>
          <p:nvPr>
            <p:ph idx="3" type="subTitle"/>
          </p:nvPr>
        </p:nvSpPr>
        <p:spPr>
          <a:xfrm>
            <a:off x="5963872" y="3215691"/>
            <a:ext cx="23145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7" name="Google Shape;1697;p27"/>
          <p:cNvSpPr txBox="1"/>
          <p:nvPr>
            <p:ph idx="4" type="subTitle"/>
          </p:nvPr>
        </p:nvSpPr>
        <p:spPr>
          <a:xfrm>
            <a:off x="5963872" y="2804315"/>
            <a:ext cx="23145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698" name="Google Shape;1698;p27"/>
          <p:cNvSpPr txBox="1"/>
          <p:nvPr>
            <p:ph idx="5" type="subTitle"/>
          </p:nvPr>
        </p:nvSpPr>
        <p:spPr>
          <a:xfrm>
            <a:off x="3414747" y="3215691"/>
            <a:ext cx="23145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9" name="Google Shape;1699;p27"/>
          <p:cNvSpPr txBox="1"/>
          <p:nvPr>
            <p:ph idx="6" type="subTitle"/>
          </p:nvPr>
        </p:nvSpPr>
        <p:spPr>
          <a:xfrm>
            <a:off x="3414747" y="2804315"/>
            <a:ext cx="23145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1700" name="Google Shape;1700;p27"/>
          <p:cNvGrpSpPr/>
          <p:nvPr/>
        </p:nvGrpSpPr>
        <p:grpSpPr>
          <a:xfrm flipH="1">
            <a:off x="8513002" y="2185426"/>
            <a:ext cx="4088811" cy="4088811"/>
            <a:chOff x="-3640848" y="2185426"/>
            <a:chExt cx="4088811" cy="4088811"/>
          </a:xfrm>
        </p:grpSpPr>
        <p:sp>
          <p:nvSpPr>
            <p:cNvPr id="1701" name="Google Shape;1701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3" name="Google Shape;1703;p27"/>
          <p:cNvGrpSpPr/>
          <p:nvPr/>
        </p:nvGrpSpPr>
        <p:grpSpPr>
          <a:xfrm flipH="1" rot="10800000">
            <a:off x="6545988" y="-10429089"/>
            <a:ext cx="3769563" cy="11358057"/>
            <a:chOff x="-2722250" y="-1079764"/>
            <a:chExt cx="3769563" cy="11358057"/>
          </a:xfrm>
        </p:grpSpPr>
        <p:sp>
          <p:nvSpPr>
            <p:cNvPr id="1704" name="Google Shape;1704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8" name="Google Shape;1718;p27"/>
          <p:cNvGrpSpPr/>
          <p:nvPr/>
        </p:nvGrpSpPr>
        <p:grpSpPr>
          <a:xfrm flipH="1" rot="-5400000">
            <a:off x="-975725" y="4666451"/>
            <a:ext cx="4222888" cy="4088811"/>
            <a:chOff x="8129425" y="2555026"/>
            <a:chExt cx="4222888" cy="4088811"/>
          </a:xfrm>
        </p:grpSpPr>
        <p:sp>
          <p:nvSpPr>
            <p:cNvPr id="1719" name="Google Shape;1719;p27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7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7"/>
          <p:cNvGrpSpPr/>
          <p:nvPr/>
        </p:nvGrpSpPr>
        <p:grpSpPr>
          <a:xfrm flipH="1" rot="10800000">
            <a:off x="-1117356" y="-1084598"/>
            <a:ext cx="1982975" cy="2013575"/>
            <a:chOff x="746900" y="-550225"/>
            <a:chExt cx="1982975" cy="2013575"/>
          </a:xfrm>
        </p:grpSpPr>
        <p:sp>
          <p:nvSpPr>
            <p:cNvPr id="1728" name="Google Shape;1728;p27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 dist="19050">
                <a:schemeClr val="accent1"/>
              </a:outerShdw>
            </a:effectLst>
          </p:spPr>
        </p:sp>
        <p:sp>
          <p:nvSpPr>
            <p:cNvPr id="1729" name="Google Shape;1729;p27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8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34" name="Google Shape;1734;p28"/>
          <p:cNvSpPr txBox="1"/>
          <p:nvPr>
            <p:ph idx="1" type="subTitle"/>
          </p:nvPr>
        </p:nvSpPr>
        <p:spPr>
          <a:xfrm>
            <a:off x="1234188" y="3256221"/>
            <a:ext cx="2034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5" name="Google Shape;1735;p28"/>
          <p:cNvSpPr txBox="1"/>
          <p:nvPr>
            <p:ph idx="2" type="subTitle"/>
          </p:nvPr>
        </p:nvSpPr>
        <p:spPr>
          <a:xfrm>
            <a:off x="1234188" y="2874975"/>
            <a:ext cx="2034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736" name="Google Shape;1736;p28"/>
          <p:cNvSpPr txBox="1"/>
          <p:nvPr>
            <p:ph idx="3" type="subTitle"/>
          </p:nvPr>
        </p:nvSpPr>
        <p:spPr>
          <a:xfrm>
            <a:off x="5875488" y="3256221"/>
            <a:ext cx="2034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7" name="Google Shape;1737;p28"/>
          <p:cNvSpPr txBox="1"/>
          <p:nvPr>
            <p:ph idx="4" type="subTitle"/>
          </p:nvPr>
        </p:nvSpPr>
        <p:spPr>
          <a:xfrm>
            <a:off x="5875488" y="2874975"/>
            <a:ext cx="2034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738" name="Google Shape;1738;p28"/>
          <p:cNvSpPr txBox="1"/>
          <p:nvPr>
            <p:ph idx="5" type="subTitle"/>
          </p:nvPr>
        </p:nvSpPr>
        <p:spPr>
          <a:xfrm>
            <a:off x="3554838" y="3256221"/>
            <a:ext cx="2034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9" name="Google Shape;1739;p28"/>
          <p:cNvSpPr txBox="1"/>
          <p:nvPr>
            <p:ph idx="6" type="subTitle"/>
          </p:nvPr>
        </p:nvSpPr>
        <p:spPr>
          <a:xfrm>
            <a:off x="3554838" y="2874975"/>
            <a:ext cx="2034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1740" name="Google Shape;1740;p28"/>
          <p:cNvGrpSpPr/>
          <p:nvPr/>
        </p:nvGrpSpPr>
        <p:grpSpPr>
          <a:xfrm>
            <a:off x="8449563" y="-6158304"/>
            <a:ext cx="3721951" cy="12077141"/>
            <a:chOff x="13964588" y="-8700304"/>
            <a:chExt cx="3721951" cy="12077141"/>
          </a:xfrm>
        </p:grpSpPr>
        <p:sp>
          <p:nvSpPr>
            <p:cNvPr id="1741" name="Google Shape;1741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 flipH="1" rot="5400000">
              <a:off x="12940794" y="-689097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 flipH="1" rot="5400000">
              <a:off x="13745938" y="-5065499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 flipH="1" rot="5400000">
              <a:off x="14951387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8"/>
            <p:cNvSpPr/>
            <p:nvPr/>
          </p:nvSpPr>
          <p:spPr>
            <a:xfrm flipH="1" rot="5400000">
              <a:off x="14240888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8"/>
            <p:cNvSpPr/>
            <p:nvPr/>
          </p:nvSpPr>
          <p:spPr>
            <a:xfrm flipH="1" rot="5400000">
              <a:off x="14477721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 flipH="1" rot="5400000">
              <a:off x="14714554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8"/>
            <p:cNvSpPr/>
            <p:nvPr/>
          </p:nvSpPr>
          <p:spPr>
            <a:xfrm flipH="1" rot="5400000">
              <a:off x="17196667" y="-3497278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 flipH="1" rot="5400000">
              <a:off x="14041054" y="-60033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 flipH="1" rot="5400000">
              <a:off x="14041054" y="58526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 flipH="1" rot="5400000">
              <a:off x="14041054" y="34814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 flipH="1" rot="5400000">
              <a:off x="14041054" y="11102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 flipH="1" rot="5400000">
              <a:off x="14041054" y="-12609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 flipH="1" rot="5400000">
              <a:off x="14041054" y="-36321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8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8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8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8"/>
            <p:cNvSpPr/>
            <p:nvPr/>
          </p:nvSpPr>
          <p:spPr>
            <a:xfrm flipH="1" rot="5400000">
              <a:off x="12940794" y="-689097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8"/>
            <p:cNvSpPr/>
            <p:nvPr/>
          </p:nvSpPr>
          <p:spPr>
            <a:xfrm flipH="1" rot="5400000">
              <a:off x="13745938" y="-5065499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8"/>
            <p:cNvSpPr/>
            <p:nvPr/>
          </p:nvSpPr>
          <p:spPr>
            <a:xfrm flipH="1" rot="5400000">
              <a:off x="14951387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8"/>
            <p:cNvSpPr/>
            <p:nvPr/>
          </p:nvSpPr>
          <p:spPr>
            <a:xfrm flipH="1" rot="5400000">
              <a:off x="14240888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8"/>
            <p:cNvSpPr/>
            <p:nvPr/>
          </p:nvSpPr>
          <p:spPr>
            <a:xfrm flipH="1" rot="5400000">
              <a:off x="14477721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 flipH="1" rot="5400000">
              <a:off x="14714554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8"/>
            <p:cNvSpPr/>
            <p:nvPr/>
          </p:nvSpPr>
          <p:spPr>
            <a:xfrm flipH="1" rot="5400000">
              <a:off x="17196667" y="-3497278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8"/>
            <p:cNvSpPr/>
            <p:nvPr/>
          </p:nvSpPr>
          <p:spPr>
            <a:xfrm flipH="1" rot="5400000">
              <a:off x="14041054" y="-60033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8"/>
            <p:cNvSpPr/>
            <p:nvPr/>
          </p:nvSpPr>
          <p:spPr>
            <a:xfrm flipH="1" rot="5400000">
              <a:off x="14041054" y="58526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8"/>
            <p:cNvSpPr/>
            <p:nvPr/>
          </p:nvSpPr>
          <p:spPr>
            <a:xfrm flipH="1" rot="5400000">
              <a:off x="14041054" y="34814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8"/>
            <p:cNvSpPr/>
            <p:nvPr/>
          </p:nvSpPr>
          <p:spPr>
            <a:xfrm flipH="1" rot="5400000">
              <a:off x="14041054" y="11102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8"/>
            <p:cNvSpPr/>
            <p:nvPr/>
          </p:nvSpPr>
          <p:spPr>
            <a:xfrm flipH="1" rot="5400000">
              <a:off x="14041054" y="-12609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8"/>
            <p:cNvSpPr/>
            <p:nvPr/>
          </p:nvSpPr>
          <p:spPr>
            <a:xfrm flipH="1" rot="5400000">
              <a:off x="14041054" y="-36321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28"/>
          <p:cNvGrpSpPr/>
          <p:nvPr/>
        </p:nvGrpSpPr>
        <p:grpSpPr>
          <a:xfrm>
            <a:off x="5506679" y="4560924"/>
            <a:ext cx="6959445" cy="376473"/>
            <a:chOff x="5506679" y="4560924"/>
            <a:chExt cx="6959445" cy="376473"/>
          </a:xfrm>
        </p:grpSpPr>
        <p:sp>
          <p:nvSpPr>
            <p:cNvPr id="1790" name="Google Shape;1790;p28"/>
            <p:cNvSpPr/>
            <p:nvPr/>
          </p:nvSpPr>
          <p:spPr>
            <a:xfrm rot="-5400000">
              <a:off x="8942869" y="133795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8"/>
            <p:cNvSpPr/>
            <p:nvPr/>
          </p:nvSpPr>
          <p:spPr>
            <a:xfrm flipH="1" rot="10800000">
              <a:off x="8051620" y="45609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8"/>
            <p:cNvSpPr/>
            <p:nvPr/>
          </p:nvSpPr>
          <p:spPr>
            <a:xfrm flipH="1" rot="10800000">
              <a:off x="8051620" y="45609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8"/>
            <p:cNvSpPr/>
            <p:nvPr/>
          </p:nvSpPr>
          <p:spPr>
            <a:xfrm flipH="1" rot="-5400000">
              <a:off x="5506679" y="4786797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4" name="Google Shape;1794;p28"/>
          <p:cNvSpPr/>
          <p:nvPr/>
        </p:nvSpPr>
        <p:spPr>
          <a:xfrm>
            <a:off x="-10698" y="405425"/>
            <a:ext cx="960106" cy="268151"/>
          </a:xfrm>
          <a:custGeom>
            <a:rect b="b" l="l" r="r" t="t"/>
            <a:pathLst>
              <a:path extrusionOk="0" h="1630" w="1552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28"/>
          <p:cNvSpPr/>
          <p:nvPr/>
        </p:nvSpPr>
        <p:spPr>
          <a:xfrm>
            <a:off x="-10698" y="405425"/>
            <a:ext cx="960106" cy="268151"/>
          </a:xfrm>
          <a:custGeom>
            <a:rect b="b" l="l" r="r" t="t"/>
            <a:pathLst>
              <a:path extrusionOk="0" h="1630" w="1552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6" name="Google Shape;1796;p28"/>
          <p:cNvGrpSpPr/>
          <p:nvPr/>
        </p:nvGrpSpPr>
        <p:grpSpPr>
          <a:xfrm>
            <a:off x="520187" y="968839"/>
            <a:ext cx="117523" cy="719798"/>
            <a:chOff x="824987" y="359239"/>
            <a:chExt cx="117523" cy="719798"/>
          </a:xfrm>
        </p:grpSpPr>
        <p:sp>
          <p:nvSpPr>
            <p:cNvPr id="1797" name="Google Shape;1797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8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8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8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8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5" name="Google Shape;1805;p28"/>
          <p:cNvGrpSpPr/>
          <p:nvPr/>
        </p:nvGrpSpPr>
        <p:grpSpPr>
          <a:xfrm>
            <a:off x="-17163929" y="459889"/>
            <a:ext cx="18162623" cy="5570271"/>
            <a:chOff x="-17163929" y="459889"/>
            <a:chExt cx="18162623" cy="5570271"/>
          </a:xfrm>
        </p:grpSpPr>
        <p:sp>
          <p:nvSpPr>
            <p:cNvPr id="1806" name="Google Shape;1806;p28"/>
            <p:cNvSpPr/>
            <p:nvPr/>
          </p:nvSpPr>
          <p:spPr>
            <a:xfrm flipH="1" rot="-5400000">
              <a:off x="-7801323" y="-2908571"/>
              <a:ext cx="5290499" cy="12182095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8"/>
            <p:cNvSpPr/>
            <p:nvPr/>
          </p:nvSpPr>
          <p:spPr>
            <a:xfrm flipH="1" rot="-5400000">
              <a:off x="-6731174" y="-940985"/>
              <a:ext cx="173" cy="3203058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8"/>
            <p:cNvSpPr/>
            <p:nvPr/>
          </p:nvSpPr>
          <p:spPr>
            <a:xfrm flipH="1" rot="-5400000">
              <a:off x="-3994401" y="197532"/>
              <a:ext cx="173" cy="834423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8"/>
            <p:cNvSpPr/>
            <p:nvPr/>
          </p:nvSpPr>
          <p:spPr>
            <a:xfrm flipH="1" rot="-5400000">
              <a:off x="-13607258" y="-2818783"/>
              <a:ext cx="637224" cy="7574620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8"/>
            <p:cNvSpPr/>
            <p:nvPr/>
          </p:nvSpPr>
          <p:spPr>
            <a:xfrm flipH="1" rot="-5400000">
              <a:off x="-17524796" y="3625937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8"/>
            <p:cNvSpPr/>
            <p:nvPr/>
          </p:nvSpPr>
          <p:spPr>
            <a:xfrm flipH="1" rot="-5400000">
              <a:off x="-8790284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8"/>
            <p:cNvSpPr/>
            <p:nvPr/>
          </p:nvSpPr>
          <p:spPr>
            <a:xfrm flipH="1" rot="-5400000">
              <a:off x="-8473478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8"/>
            <p:cNvSpPr/>
            <p:nvPr/>
          </p:nvSpPr>
          <p:spPr>
            <a:xfrm flipH="1" rot="-5400000">
              <a:off x="-8153130" y="5433537"/>
              <a:ext cx="366227" cy="499824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8"/>
            <p:cNvSpPr/>
            <p:nvPr/>
          </p:nvSpPr>
          <p:spPr>
            <a:xfrm flipH="1" rot="-5400000">
              <a:off x="-7836411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8"/>
            <p:cNvSpPr/>
            <p:nvPr/>
          </p:nvSpPr>
          <p:spPr>
            <a:xfrm flipH="1" rot="-5400000">
              <a:off x="-7519606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8"/>
            <p:cNvSpPr/>
            <p:nvPr/>
          </p:nvSpPr>
          <p:spPr>
            <a:xfrm flipH="1" rot="-5400000">
              <a:off x="-6153992" y="-3806147"/>
              <a:ext cx="253714" cy="10292027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8"/>
            <p:cNvSpPr/>
            <p:nvPr/>
          </p:nvSpPr>
          <p:spPr>
            <a:xfrm flipH="1" rot="-5400000">
              <a:off x="-14935953" y="47964"/>
              <a:ext cx="173" cy="2478209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-3642674" y="5628846"/>
              <a:ext cx="3465732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-5171424" y="5627125"/>
              <a:ext cx="1059201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822808" y="437743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822808" y="5440765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822808" y="508632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822808" y="473187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8"/>
            <p:cNvSpPr/>
            <p:nvPr/>
          </p:nvSpPr>
          <p:spPr>
            <a:xfrm>
              <a:off x="-7521298" y="459889"/>
              <a:ext cx="1064982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8"/>
            <p:cNvSpPr/>
            <p:nvPr/>
          </p:nvSpPr>
          <p:spPr>
            <a:xfrm>
              <a:off x="-11299605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-1307397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-1271910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-1236422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-1200935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-1165447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-1541104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-17163929" y="3089125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-17163929" y="351539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8"/>
            <p:cNvSpPr/>
            <p:nvPr/>
          </p:nvSpPr>
          <p:spPr>
            <a:xfrm flipH="1" rot="-5400000">
              <a:off x="-7801323" y="-2908571"/>
              <a:ext cx="5290499" cy="12182095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8"/>
            <p:cNvSpPr/>
            <p:nvPr/>
          </p:nvSpPr>
          <p:spPr>
            <a:xfrm flipH="1" rot="-5400000">
              <a:off x="-6731174" y="-940985"/>
              <a:ext cx="173" cy="3203058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8"/>
            <p:cNvSpPr/>
            <p:nvPr/>
          </p:nvSpPr>
          <p:spPr>
            <a:xfrm flipH="1" rot="-5400000">
              <a:off x="-3994401" y="197532"/>
              <a:ext cx="173" cy="834423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8"/>
            <p:cNvSpPr/>
            <p:nvPr/>
          </p:nvSpPr>
          <p:spPr>
            <a:xfrm flipH="1" rot="-5400000">
              <a:off x="-13607258" y="-2818783"/>
              <a:ext cx="637224" cy="7574620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8"/>
            <p:cNvSpPr/>
            <p:nvPr/>
          </p:nvSpPr>
          <p:spPr>
            <a:xfrm flipH="1" rot="-5400000">
              <a:off x="-17524796" y="3625937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8"/>
            <p:cNvSpPr/>
            <p:nvPr/>
          </p:nvSpPr>
          <p:spPr>
            <a:xfrm flipH="1" rot="-5400000">
              <a:off x="-8790284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8"/>
            <p:cNvSpPr/>
            <p:nvPr/>
          </p:nvSpPr>
          <p:spPr>
            <a:xfrm flipH="1" rot="-5400000">
              <a:off x="-8473478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8"/>
            <p:cNvSpPr/>
            <p:nvPr/>
          </p:nvSpPr>
          <p:spPr>
            <a:xfrm flipH="1" rot="-5400000">
              <a:off x="-8153130" y="5433537"/>
              <a:ext cx="366227" cy="499824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8"/>
            <p:cNvSpPr/>
            <p:nvPr/>
          </p:nvSpPr>
          <p:spPr>
            <a:xfrm flipH="1" rot="-5400000">
              <a:off x="-7836411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8"/>
            <p:cNvSpPr/>
            <p:nvPr/>
          </p:nvSpPr>
          <p:spPr>
            <a:xfrm flipH="1" rot="-5400000">
              <a:off x="-7519606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8"/>
            <p:cNvSpPr/>
            <p:nvPr/>
          </p:nvSpPr>
          <p:spPr>
            <a:xfrm flipH="1" rot="-5400000">
              <a:off x="-6153992" y="-3806147"/>
              <a:ext cx="253714" cy="10292027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8"/>
            <p:cNvSpPr/>
            <p:nvPr/>
          </p:nvSpPr>
          <p:spPr>
            <a:xfrm flipH="1" rot="-5400000">
              <a:off x="-14935953" y="47964"/>
              <a:ext cx="173" cy="2478209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-3642674" y="5628846"/>
              <a:ext cx="3465732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-5171424" y="5627125"/>
              <a:ext cx="1059201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822808" y="437743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822808" y="5440765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822808" y="508632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822808" y="473187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-7521298" y="459889"/>
              <a:ext cx="1064982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-11299605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-1307397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-1271910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-1236422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-1200935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-1165447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-1541104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-17163929" y="3089125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-17163929" y="351539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393150" y="2661163"/>
              <a:ext cx="175901" cy="47820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393150" y="2661163"/>
              <a:ext cx="175901" cy="47820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29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866" name="Google Shape;1866;p29"/>
          <p:cNvSpPr txBox="1"/>
          <p:nvPr>
            <p:ph idx="1" type="subTitle"/>
          </p:nvPr>
        </p:nvSpPr>
        <p:spPr>
          <a:xfrm>
            <a:off x="2132775" y="1952242"/>
            <a:ext cx="21576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7" name="Google Shape;1867;p29"/>
          <p:cNvSpPr txBox="1"/>
          <p:nvPr>
            <p:ph idx="2" type="subTitle"/>
          </p:nvPr>
        </p:nvSpPr>
        <p:spPr>
          <a:xfrm>
            <a:off x="2132775" y="1571000"/>
            <a:ext cx="21576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868" name="Google Shape;1868;p29"/>
          <p:cNvSpPr txBox="1"/>
          <p:nvPr>
            <p:ph idx="3" type="subTitle"/>
          </p:nvPr>
        </p:nvSpPr>
        <p:spPr>
          <a:xfrm>
            <a:off x="2132775" y="3401042"/>
            <a:ext cx="21576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9" name="Google Shape;1869;p29"/>
          <p:cNvSpPr txBox="1"/>
          <p:nvPr>
            <p:ph idx="4" type="subTitle"/>
          </p:nvPr>
        </p:nvSpPr>
        <p:spPr>
          <a:xfrm>
            <a:off x="2132775" y="3019800"/>
            <a:ext cx="21576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870" name="Google Shape;1870;p29"/>
          <p:cNvSpPr txBox="1"/>
          <p:nvPr>
            <p:ph idx="5" type="subTitle"/>
          </p:nvPr>
        </p:nvSpPr>
        <p:spPr>
          <a:xfrm>
            <a:off x="5911850" y="1952242"/>
            <a:ext cx="21576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1" name="Google Shape;1871;p29"/>
          <p:cNvSpPr txBox="1"/>
          <p:nvPr>
            <p:ph idx="6" type="subTitle"/>
          </p:nvPr>
        </p:nvSpPr>
        <p:spPr>
          <a:xfrm>
            <a:off x="5911850" y="1571000"/>
            <a:ext cx="21576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872" name="Google Shape;1872;p29"/>
          <p:cNvSpPr txBox="1"/>
          <p:nvPr>
            <p:ph idx="7" type="subTitle"/>
          </p:nvPr>
        </p:nvSpPr>
        <p:spPr>
          <a:xfrm>
            <a:off x="5911850" y="3401042"/>
            <a:ext cx="21576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3" name="Google Shape;1873;p29"/>
          <p:cNvSpPr txBox="1"/>
          <p:nvPr>
            <p:ph idx="8" type="subTitle"/>
          </p:nvPr>
        </p:nvSpPr>
        <p:spPr>
          <a:xfrm>
            <a:off x="5911850" y="3019800"/>
            <a:ext cx="21576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1874" name="Google Shape;1874;p29"/>
          <p:cNvGrpSpPr/>
          <p:nvPr/>
        </p:nvGrpSpPr>
        <p:grpSpPr>
          <a:xfrm rot="10800000">
            <a:off x="-1081045" y="2901062"/>
            <a:ext cx="3021722" cy="3146276"/>
            <a:chOff x="-1081045" y="-1072813"/>
            <a:chExt cx="3021722" cy="3146276"/>
          </a:xfrm>
        </p:grpSpPr>
        <p:sp>
          <p:nvSpPr>
            <p:cNvPr id="1875" name="Google Shape;1875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9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9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3" name="Google Shape;1883;p29"/>
          <p:cNvGrpSpPr/>
          <p:nvPr/>
        </p:nvGrpSpPr>
        <p:grpSpPr>
          <a:xfrm rot="10800000">
            <a:off x="8197625" y="-630926"/>
            <a:ext cx="1158175" cy="2819114"/>
            <a:chOff x="-444950" y="2746461"/>
            <a:chExt cx="1158175" cy="2819114"/>
          </a:xfrm>
        </p:grpSpPr>
        <p:sp>
          <p:nvSpPr>
            <p:cNvPr id="1884" name="Google Shape;1884;p29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885" name="Google Shape;1885;p29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1888" name="Google Shape;1888;p29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2" name="Google Shape;1892;p29"/>
          <p:cNvGrpSpPr/>
          <p:nvPr/>
        </p:nvGrpSpPr>
        <p:grpSpPr>
          <a:xfrm flipH="1" rot="-5400000">
            <a:off x="5658025" y="4666451"/>
            <a:ext cx="4222888" cy="4088811"/>
            <a:chOff x="8129425" y="2555026"/>
            <a:chExt cx="4222888" cy="4088811"/>
          </a:xfrm>
        </p:grpSpPr>
        <p:sp>
          <p:nvSpPr>
            <p:cNvPr id="1893" name="Google Shape;1893;p2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1" name="Google Shape;1901;p29"/>
          <p:cNvGrpSpPr/>
          <p:nvPr/>
        </p:nvGrpSpPr>
        <p:grpSpPr>
          <a:xfrm>
            <a:off x="-3068512" y="-9947723"/>
            <a:ext cx="3752539" cy="12135923"/>
            <a:chOff x="-3068512" y="-9947723"/>
            <a:chExt cx="3752539" cy="12135923"/>
          </a:xfrm>
        </p:grpSpPr>
        <p:sp>
          <p:nvSpPr>
            <p:cNvPr id="1902" name="Google Shape;1902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9"/>
            <p:cNvSpPr/>
            <p:nvPr/>
          </p:nvSpPr>
          <p:spPr>
            <a:xfrm rot="5400000">
              <a:off x="-3287162" y="-1714756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9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9"/>
            <p:cNvSpPr/>
            <p:nvPr/>
          </p:nvSpPr>
          <p:spPr>
            <a:xfrm flipH="1">
              <a:off x="519307" y="-404680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9"/>
            <p:cNvSpPr/>
            <p:nvPr/>
          </p:nvSpPr>
          <p:spPr>
            <a:xfrm flipH="1">
              <a:off x="549910" y="-142680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9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9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9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9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9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9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9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9"/>
            <p:cNvSpPr/>
            <p:nvPr/>
          </p:nvSpPr>
          <p:spPr>
            <a:xfrm flipH="1">
              <a:off x="100675" y="-9286920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9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9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9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9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9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9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9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9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9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9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9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9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9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9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9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9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_1"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0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959" name="Google Shape;1959;p30"/>
          <p:cNvGrpSpPr/>
          <p:nvPr/>
        </p:nvGrpSpPr>
        <p:grpSpPr>
          <a:xfrm>
            <a:off x="-3612573" y="3546476"/>
            <a:ext cx="4088811" cy="4088811"/>
            <a:chOff x="-3640848" y="2185426"/>
            <a:chExt cx="4088811" cy="4088811"/>
          </a:xfrm>
        </p:grpSpPr>
        <p:sp>
          <p:nvSpPr>
            <p:cNvPr id="1960" name="Google Shape;1960;p30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2" name="Google Shape;1962;p30"/>
          <p:cNvGrpSpPr/>
          <p:nvPr/>
        </p:nvGrpSpPr>
        <p:grpSpPr>
          <a:xfrm>
            <a:off x="-1350577" y="383600"/>
            <a:ext cx="1928770" cy="2826596"/>
            <a:chOff x="-1350577" y="383600"/>
            <a:chExt cx="1928770" cy="2826596"/>
          </a:xfrm>
        </p:grpSpPr>
        <p:sp>
          <p:nvSpPr>
            <p:cNvPr id="1963" name="Google Shape;1963;p30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 flipH="1">
              <a:off x="402308" y="38360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 flipH="1">
              <a:off x="402308" y="80986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 flipH="1">
              <a:off x="402308" y="38360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 flipH="1">
              <a:off x="402308" y="80986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1" name="Google Shape;1971;p30"/>
          <p:cNvSpPr txBox="1"/>
          <p:nvPr>
            <p:ph idx="1" type="subTitle"/>
          </p:nvPr>
        </p:nvSpPr>
        <p:spPr>
          <a:xfrm>
            <a:off x="713225" y="3335392"/>
            <a:ext cx="18510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2" name="Google Shape;1972;p30"/>
          <p:cNvSpPr txBox="1"/>
          <p:nvPr>
            <p:ph idx="2" type="subTitle"/>
          </p:nvPr>
        </p:nvSpPr>
        <p:spPr>
          <a:xfrm>
            <a:off x="713225" y="2908657"/>
            <a:ext cx="18510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973" name="Google Shape;1973;p30"/>
          <p:cNvSpPr txBox="1"/>
          <p:nvPr>
            <p:ph idx="3" type="subTitle"/>
          </p:nvPr>
        </p:nvSpPr>
        <p:spPr>
          <a:xfrm>
            <a:off x="6579725" y="3335392"/>
            <a:ext cx="18510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4" name="Google Shape;1974;p30"/>
          <p:cNvSpPr txBox="1"/>
          <p:nvPr>
            <p:ph idx="4" type="subTitle"/>
          </p:nvPr>
        </p:nvSpPr>
        <p:spPr>
          <a:xfrm>
            <a:off x="6579725" y="2908657"/>
            <a:ext cx="18510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1975" name="Google Shape;1975;p30"/>
          <p:cNvGrpSpPr/>
          <p:nvPr/>
        </p:nvGrpSpPr>
        <p:grpSpPr>
          <a:xfrm>
            <a:off x="6292929" y="-4592"/>
            <a:ext cx="5178842" cy="5178453"/>
            <a:chOff x="6292929" y="-4592"/>
            <a:chExt cx="5178842" cy="5178453"/>
          </a:xfrm>
        </p:grpSpPr>
        <p:sp>
          <p:nvSpPr>
            <p:cNvPr id="1976" name="Google Shape;1976;p30"/>
            <p:cNvSpPr/>
            <p:nvPr/>
          </p:nvSpPr>
          <p:spPr>
            <a:xfrm flipH="1" rot="2716073">
              <a:off x="7066103" y="73898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 flipH="1" rot="2716073">
              <a:off x="7066103" y="73898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 flipH="1" rot="5400000">
              <a:off x="8498352" y="4465344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 flipH="1" rot="5400000">
              <a:off x="8498352" y="4465344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0" name="Google Shape;1980;p30"/>
          <p:cNvSpPr txBox="1"/>
          <p:nvPr>
            <p:ph idx="5" type="subTitle"/>
          </p:nvPr>
        </p:nvSpPr>
        <p:spPr>
          <a:xfrm>
            <a:off x="4624225" y="3335392"/>
            <a:ext cx="18510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1" name="Google Shape;1981;p30"/>
          <p:cNvSpPr txBox="1"/>
          <p:nvPr>
            <p:ph idx="6" type="subTitle"/>
          </p:nvPr>
        </p:nvSpPr>
        <p:spPr>
          <a:xfrm>
            <a:off x="4624225" y="2908657"/>
            <a:ext cx="18510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982" name="Google Shape;1982;p30"/>
          <p:cNvSpPr txBox="1"/>
          <p:nvPr>
            <p:ph idx="7" type="subTitle"/>
          </p:nvPr>
        </p:nvSpPr>
        <p:spPr>
          <a:xfrm>
            <a:off x="2668725" y="3335392"/>
            <a:ext cx="18510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3" name="Google Shape;1983;p30"/>
          <p:cNvSpPr txBox="1"/>
          <p:nvPr>
            <p:ph idx="8" type="subTitle"/>
          </p:nvPr>
        </p:nvSpPr>
        <p:spPr>
          <a:xfrm>
            <a:off x="2668725" y="2908657"/>
            <a:ext cx="18510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0" name="Google Shape;130;p4"/>
          <p:cNvSpPr txBox="1"/>
          <p:nvPr>
            <p:ph idx="1" type="body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1" name="Google Shape;131;p4"/>
          <p:cNvGrpSpPr/>
          <p:nvPr/>
        </p:nvGrpSpPr>
        <p:grpSpPr>
          <a:xfrm>
            <a:off x="-3170262" y="3452177"/>
            <a:ext cx="3721951" cy="12135923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_1"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1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986" name="Google Shape;1986;p31"/>
          <p:cNvGrpSpPr/>
          <p:nvPr/>
        </p:nvGrpSpPr>
        <p:grpSpPr>
          <a:xfrm flipH="1" rot="10800000">
            <a:off x="8280700" y="-1086319"/>
            <a:ext cx="4222888" cy="4088811"/>
            <a:chOff x="8129425" y="2555026"/>
            <a:chExt cx="4222888" cy="4088811"/>
          </a:xfrm>
        </p:grpSpPr>
        <p:sp>
          <p:nvSpPr>
            <p:cNvPr id="1987" name="Google Shape;1987;p31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5" name="Google Shape;1995;p31"/>
          <p:cNvGrpSpPr/>
          <p:nvPr/>
        </p:nvGrpSpPr>
        <p:grpSpPr>
          <a:xfrm>
            <a:off x="-3008737" y="-4892867"/>
            <a:ext cx="3721951" cy="12135923"/>
            <a:chOff x="-3170262" y="3452177"/>
            <a:chExt cx="3721951" cy="12135923"/>
          </a:xfrm>
        </p:grpSpPr>
        <p:sp>
          <p:nvSpPr>
            <p:cNvPr id="1996" name="Google Shape;1996;p31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1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1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1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1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1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1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1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1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1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1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1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2" name="Google Shape;2052;p31"/>
          <p:cNvGrpSpPr/>
          <p:nvPr/>
        </p:nvGrpSpPr>
        <p:grpSpPr>
          <a:xfrm>
            <a:off x="3324825" y="4560924"/>
            <a:ext cx="6966899" cy="300288"/>
            <a:chOff x="3324825" y="4560924"/>
            <a:chExt cx="6966899" cy="300288"/>
          </a:xfrm>
        </p:grpSpPr>
        <p:sp>
          <p:nvSpPr>
            <p:cNvPr id="2053" name="Google Shape;2053;p31"/>
            <p:cNvSpPr/>
            <p:nvPr/>
          </p:nvSpPr>
          <p:spPr>
            <a:xfrm flipH="1" rot="5400000">
              <a:off x="6768469" y="133795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3324825" y="4619700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7" name="Google Shape;2057;p31"/>
          <p:cNvSpPr txBox="1"/>
          <p:nvPr>
            <p:ph idx="1" type="subTitle"/>
          </p:nvPr>
        </p:nvSpPr>
        <p:spPr>
          <a:xfrm>
            <a:off x="4677087" y="1856144"/>
            <a:ext cx="23562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8" name="Google Shape;2058;p31"/>
          <p:cNvSpPr txBox="1"/>
          <p:nvPr>
            <p:ph idx="2" type="subTitle"/>
          </p:nvPr>
        </p:nvSpPr>
        <p:spPr>
          <a:xfrm>
            <a:off x="4677087" y="1474900"/>
            <a:ext cx="23562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59" name="Google Shape;2059;p31"/>
          <p:cNvSpPr txBox="1"/>
          <p:nvPr>
            <p:ph idx="3" type="subTitle"/>
          </p:nvPr>
        </p:nvSpPr>
        <p:spPr>
          <a:xfrm>
            <a:off x="827525" y="3304944"/>
            <a:ext cx="23562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0" name="Google Shape;2060;p31"/>
          <p:cNvSpPr txBox="1"/>
          <p:nvPr>
            <p:ph idx="4" type="subTitle"/>
          </p:nvPr>
        </p:nvSpPr>
        <p:spPr>
          <a:xfrm>
            <a:off x="827525" y="2923700"/>
            <a:ext cx="23562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61" name="Google Shape;2061;p31"/>
          <p:cNvSpPr txBox="1"/>
          <p:nvPr>
            <p:ph idx="5" type="subTitle"/>
          </p:nvPr>
        </p:nvSpPr>
        <p:spPr>
          <a:xfrm>
            <a:off x="5960275" y="3304944"/>
            <a:ext cx="23562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2" name="Google Shape;2062;p31"/>
          <p:cNvSpPr txBox="1"/>
          <p:nvPr>
            <p:ph idx="6" type="subTitle"/>
          </p:nvPr>
        </p:nvSpPr>
        <p:spPr>
          <a:xfrm>
            <a:off x="5960275" y="2923700"/>
            <a:ext cx="23562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63" name="Google Shape;2063;p31"/>
          <p:cNvSpPr txBox="1"/>
          <p:nvPr>
            <p:ph idx="7" type="subTitle"/>
          </p:nvPr>
        </p:nvSpPr>
        <p:spPr>
          <a:xfrm>
            <a:off x="3393900" y="3304944"/>
            <a:ext cx="23562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4" name="Google Shape;2064;p31"/>
          <p:cNvSpPr txBox="1"/>
          <p:nvPr>
            <p:ph idx="8" type="subTitle"/>
          </p:nvPr>
        </p:nvSpPr>
        <p:spPr>
          <a:xfrm>
            <a:off x="3393900" y="2923700"/>
            <a:ext cx="23562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65" name="Google Shape;2065;p31"/>
          <p:cNvSpPr txBox="1"/>
          <p:nvPr>
            <p:ph idx="9" type="subTitle"/>
          </p:nvPr>
        </p:nvSpPr>
        <p:spPr>
          <a:xfrm>
            <a:off x="2110713" y="1856144"/>
            <a:ext cx="23562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6" name="Google Shape;2066;p31"/>
          <p:cNvSpPr txBox="1"/>
          <p:nvPr>
            <p:ph idx="13" type="subTitle"/>
          </p:nvPr>
        </p:nvSpPr>
        <p:spPr>
          <a:xfrm>
            <a:off x="2110713" y="1474900"/>
            <a:ext cx="23562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2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69" name="Google Shape;2069;p32"/>
          <p:cNvSpPr txBox="1"/>
          <p:nvPr>
            <p:ph idx="1" type="subTitle"/>
          </p:nvPr>
        </p:nvSpPr>
        <p:spPr>
          <a:xfrm>
            <a:off x="1805875" y="1710450"/>
            <a:ext cx="26877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0" name="Google Shape;2070;p32"/>
          <p:cNvSpPr txBox="1"/>
          <p:nvPr>
            <p:ph idx="2" type="subTitle"/>
          </p:nvPr>
        </p:nvSpPr>
        <p:spPr>
          <a:xfrm>
            <a:off x="1805875" y="1329200"/>
            <a:ext cx="2687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71" name="Google Shape;2071;p32"/>
          <p:cNvSpPr txBox="1"/>
          <p:nvPr>
            <p:ph idx="3" type="subTitle"/>
          </p:nvPr>
        </p:nvSpPr>
        <p:spPr>
          <a:xfrm>
            <a:off x="1805875" y="4077725"/>
            <a:ext cx="26877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2" name="Google Shape;2072;p32"/>
          <p:cNvSpPr txBox="1"/>
          <p:nvPr>
            <p:ph idx="4" type="subTitle"/>
          </p:nvPr>
        </p:nvSpPr>
        <p:spPr>
          <a:xfrm>
            <a:off x="1805875" y="3696475"/>
            <a:ext cx="2687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73" name="Google Shape;2073;p32"/>
          <p:cNvSpPr txBox="1"/>
          <p:nvPr>
            <p:ph idx="5" type="subTitle"/>
          </p:nvPr>
        </p:nvSpPr>
        <p:spPr>
          <a:xfrm>
            <a:off x="1805875" y="2894088"/>
            <a:ext cx="26877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4" name="Google Shape;2074;p32"/>
          <p:cNvSpPr txBox="1"/>
          <p:nvPr>
            <p:ph idx="6" type="subTitle"/>
          </p:nvPr>
        </p:nvSpPr>
        <p:spPr>
          <a:xfrm>
            <a:off x="1805875" y="2512838"/>
            <a:ext cx="2687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75" name="Google Shape;2075;p32"/>
          <p:cNvSpPr txBox="1"/>
          <p:nvPr>
            <p:ph idx="7" type="subTitle"/>
          </p:nvPr>
        </p:nvSpPr>
        <p:spPr>
          <a:xfrm>
            <a:off x="5660750" y="1710450"/>
            <a:ext cx="26877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6" name="Google Shape;2076;p32"/>
          <p:cNvSpPr txBox="1"/>
          <p:nvPr>
            <p:ph idx="8" type="subTitle"/>
          </p:nvPr>
        </p:nvSpPr>
        <p:spPr>
          <a:xfrm>
            <a:off x="5660750" y="1329200"/>
            <a:ext cx="2687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77" name="Google Shape;2077;p32"/>
          <p:cNvSpPr txBox="1"/>
          <p:nvPr>
            <p:ph idx="9" type="subTitle"/>
          </p:nvPr>
        </p:nvSpPr>
        <p:spPr>
          <a:xfrm>
            <a:off x="5660750" y="4077725"/>
            <a:ext cx="26877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8" name="Google Shape;2078;p32"/>
          <p:cNvSpPr txBox="1"/>
          <p:nvPr>
            <p:ph idx="13" type="subTitle"/>
          </p:nvPr>
        </p:nvSpPr>
        <p:spPr>
          <a:xfrm>
            <a:off x="5660750" y="3696475"/>
            <a:ext cx="2687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79" name="Google Shape;2079;p32"/>
          <p:cNvSpPr txBox="1"/>
          <p:nvPr>
            <p:ph idx="14" type="subTitle"/>
          </p:nvPr>
        </p:nvSpPr>
        <p:spPr>
          <a:xfrm>
            <a:off x="5660750" y="2894088"/>
            <a:ext cx="26877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0" name="Google Shape;2080;p32"/>
          <p:cNvSpPr txBox="1"/>
          <p:nvPr>
            <p:ph idx="15" type="subTitle"/>
          </p:nvPr>
        </p:nvSpPr>
        <p:spPr>
          <a:xfrm>
            <a:off x="5660750" y="2512838"/>
            <a:ext cx="2687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2081" name="Google Shape;2081;p32"/>
          <p:cNvGrpSpPr/>
          <p:nvPr/>
        </p:nvGrpSpPr>
        <p:grpSpPr>
          <a:xfrm rot="10800000">
            <a:off x="7218810" y="-1747902"/>
            <a:ext cx="3021722" cy="3146276"/>
            <a:chOff x="-1064015" y="2306598"/>
            <a:chExt cx="3021722" cy="3146276"/>
          </a:xfrm>
        </p:grpSpPr>
        <p:sp>
          <p:nvSpPr>
            <p:cNvPr id="2082" name="Google Shape;2082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6" name="Google Shape;2086;p32"/>
          <p:cNvGrpSpPr/>
          <p:nvPr/>
        </p:nvGrpSpPr>
        <p:grpSpPr>
          <a:xfrm rot="10800000">
            <a:off x="-66225" y="2050490"/>
            <a:ext cx="618526" cy="5831511"/>
            <a:chOff x="8626375" y="-2137135"/>
            <a:chExt cx="618526" cy="5831511"/>
          </a:xfrm>
        </p:grpSpPr>
        <p:sp>
          <p:nvSpPr>
            <p:cNvPr id="2087" name="Google Shape;2087;p32"/>
            <p:cNvSpPr/>
            <p:nvPr/>
          </p:nvSpPr>
          <p:spPr>
            <a:xfrm flipH="1" rot="10800000">
              <a:off x="8754318" y="-2137135"/>
              <a:ext cx="490583" cy="5831511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 flipH="1" rot="10800000">
              <a:off x="8754318" y="-2137135"/>
              <a:ext cx="490583" cy="5831511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1" name="Google Shape;2091;p32"/>
          <p:cNvGrpSpPr/>
          <p:nvPr/>
        </p:nvGrpSpPr>
        <p:grpSpPr>
          <a:xfrm>
            <a:off x="8749262" y="539535"/>
            <a:ext cx="117523" cy="519040"/>
            <a:chOff x="9744987" y="2954335"/>
            <a:chExt cx="117523" cy="519040"/>
          </a:xfrm>
        </p:grpSpPr>
        <p:sp>
          <p:nvSpPr>
            <p:cNvPr id="2092" name="Google Shape;2092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8" name="Google Shape;2098;p32"/>
          <p:cNvGrpSpPr/>
          <p:nvPr/>
        </p:nvGrpSpPr>
        <p:grpSpPr>
          <a:xfrm rot="5400000">
            <a:off x="-1353565" y="-944652"/>
            <a:ext cx="3021722" cy="3146276"/>
            <a:chOff x="-1064015" y="2306598"/>
            <a:chExt cx="3021722" cy="3146276"/>
          </a:xfrm>
        </p:grpSpPr>
        <p:sp>
          <p:nvSpPr>
            <p:cNvPr id="2099" name="Google Shape;2099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3" name="Google Shape;2103;p32"/>
          <p:cNvGrpSpPr/>
          <p:nvPr/>
        </p:nvGrpSpPr>
        <p:grpSpPr>
          <a:xfrm flipH="1">
            <a:off x="5149127" y="4880776"/>
            <a:ext cx="4088811" cy="4088811"/>
            <a:chOff x="-3640848" y="2185426"/>
            <a:chExt cx="4088811" cy="4088811"/>
          </a:xfrm>
        </p:grpSpPr>
        <p:sp>
          <p:nvSpPr>
            <p:cNvPr id="2104" name="Google Shape;2104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33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108" name="Google Shape;2108;p33"/>
          <p:cNvSpPr txBox="1"/>
          <p:nvPr>
            <p:ph idx="1" type="subTitle"/>
          </p:nvPr>
        </p:nvSpPr>
        <p:spPr>
          <a:xfrm>
            <a:off x="1018025" y="2131743"/>
            <a:ext cx="2165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9" name="Google Shape;2109;p33"/>
          <p:cNvSpPr txBox="1"/>
          <p:nvPr>
            <p:ph idx="2" type="subTitle"/>
          </p:nvPr>
        </p:nvSpPr>
        <p:spPr>
          <a:xfrm>
            <a:off x="1018025" y="1444193"/>
            <a:ext cx="21657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110" name="Google Shape;2110;p33"/>
          <p:cNvSpPr txBox="1"/>
          <p:nvPr>
            <p:ph idx="3" type="subTitle"/>
          </p:nvPr>
        </p:nvSpPr>
        <p:spPr>
          <a:xfrm>
            <a:off x="1018025" y="3600443"/>
            <a:ext cx="2165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1" name="Google Shape;2111;p33"/>
          <p:cNvSpPr txBox="1"/>
          <p:nvPr>
            <p:ph idx="4" type="subTitle"/>
          </p:nvPr>
        </p:nvSpPr>
        <p:spPr>
          <a:xfrm>
            <a:off x="1018025" y="2912893"/>
            <a:ext cx="21657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112" name="Google Shape;2112;p33"/>
          <p:cNvSpPr txBox="1"/>
          <p:nvPr>
            <p:ph idx="5" type="subTitle"/>
          </p:nvPr>
        </p:nvSpPr>
        <p:spPr>
          <a:xfrm>
            <a:off x="5960600" y="2131743"/>
            <a:ext cx="2165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3" name="Google Shape;2113;p33"/>
          <p:cNvSpPr txBox="1"/>
          <p:nvPr>
            <p:ph idx="6" type="subTitle"/>
          </p:nvPr>
        </p:nvSpPr>
        <p:spPr>
          <a:xfrm>
            <a:off x="5960600" y="1444193"/>
            <a:ext cx="21657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114" name="Google Shape;2114;p33"/>
          <p:cNvSpPr txBox="1"/>
          <p:nvPr>
            <p:ph idx="7" type="subTitle"/>
          </p:nvPr>
        </p:nvSpPr>
        <p:spPr>
          <a:xfrm>
            <a:off x="5960600" y="3600443"/>
            <a:ext cx="2165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5" name="Google Shape;2115;p33"/>
          <p:cNvSpPr txBox="1"/>
          <p:nvPr>
            <p:ph idx="8" type="subTitle"/>
          </p:nvPr>
        </p:nvSpPr>
        <p:spPr>
          <a:xfrm>
            <a:off x="5960600" y="2912893"/>
            <a:ext cx="21657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116" name="Google Shape;2116;p33"/>
          <p:cNvSpPr txBox="1"/>
          <p:nvPr>
            <p:ph idx="9" type="subTitle"/>
          </p:nvPr>
        </p:nvSpPr>
        <p:spPr>
          <a:xfrm>
            <a:off x="3489313" y="2131743"/>
            <a:ext cx="2165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7" name="Google Shape;2117;p33"/>
          <p:cNvSpPr txBox="1"/>
          <p:nvPr>
            <p:ph idx="13" type="subTitle"/>
          </p:nvPr>
        </p:nvSpPr>
        <p:spPr>
          <a:xfrm>
            <a:off x="3489313" y="1444193"/>
            <a:ext cx="21657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118" name="Google Shape;2118;p33"/>
          <p:cNvSpPr txBox="1"/>
          <p:nvPr>
            <p:ph idx="14" type="subTitle"/>
          </p:nvPr>
        </p:nvSpPr>
        <p:spPr>
          <a:xfrm>
            <a:off x="3489313" y="3600443"/>
            <a:ext cx="2165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9" name="Google Shape;2119;p33"/>
          <p:cNvSpPr txBox="1"/>
          <p:nvPr>
            <p:ph idx="15" type="subTitle"/>
          </p:nvPr>
        </p:nvSpPr>
        <p:spPr>
          <a:xfrm>
            <a:off x="3489313" y="2912893"/>
            <a:ext cx="21657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2120" name="Google Shape;2120;p33"/>
          <p:cNvGrpSpPr/>
          <p:nvPr/>
        </p:nvGrpSpPr>
        <p:grpSpPr>
          <a:xfrm rot="5400000">
            <a:off x="1166050" y="3082013"/>
            <a:ext cx="237939" cy="3223487"/>
            <a:chOff x="8202950" y="1983213"/>
            <a:chExt cx="237939" cy="3223487"/>
          </a:xfrm>
        </p:grpSpPr>
        <p:sp>
          <p:nvSpPr>
            <p:cNvPr id="2121" name="Google Shape;2121;p33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122" name="Google Shape;2122;p33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124" name="Google Shape;2124;p33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5" name="Google Shape;2125;p33"/>
          <p:cNvGrpSpPr/>
          <p:nvPr/>
        </p:nvGrpSpPr>
        <p:grpSpPr>
          <a:xfrm flipH="1">
            <a:off x="8430763" y="-4899154"/>
            <a:ext cx="3721951" cy="12135923"/>
            <a:chOff x="-3170262" y="3452177"/>
            <a:chExt cx="3721951" cy="12135923"/>
          </a:xfrm>
        </p:grpSpPr>
        <p:sp>
          <p:nvSpPr>
            <p:cNvPr id="2126" name="Google Shape;2126;p3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3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3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2" name="Google Shape;2182;p33"/>
          <p:cNvGrpSpPr/>
          <p:nvPr/>
        </p:nvGrpSpPr>
        <p:grpSpPr>
          <a:xfrm>
            <a:off x="-3068987" y="-3082792"/>
            <a:ext cx="3721951" cy="9403095"/>
            <a:chOff x="-7394687" y="-2183642"/>
            <a:chExt cx="3721951" cy="9403095"/>
          </a:xfrm>
        </p:grpSpPr>
        <p:sp>
          <p:nvSpPr>
            <p:cNvPr id="2183" name="Google Shape;2183;p33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3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3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3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3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3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3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3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3"/>
            <p:cNvSpPr/>
            <p:nvPr/>
          </p:nvSpPr>
          <p:spPr>
            <a:xfrm flipH="1" rot="5400000">
              <a:off x="-8418481" y="-374313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3"/>
            <p:cNvSpPr/>
            <p:nvPr/>
          </p:nvSpPr>
          <p:spPr>
            <a:xfrm flipH="1" rot="5400000">
              <a:off x="-7613337" y="1451163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3"/>
            <p:cNvSpPr/>
            <p:nvPr/>
          </p:nvSpPr>
          <p:spPr>
            <a:xfrm flipH="1" rot="5400000">
              <a:off x="-6407888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3"/>
            <p:cNvSpPr/>
            <p:nvPr/>
          </p:nvSpPr>
          <p:spPr>
            <a:xfrm flipH="1" rot="5400000">
              <a:off x="-7118387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3"/>
            <p:cNvSpPr/>
            <p:nvPr/>
          </p:nvSpPr>
          <p:spPr>
            <a:xfrm flipH="1" rot="5400000">
              <a:off x="-6881554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3"/>
            <p:cNvSpPr/>
            <p:nvPr/>
          </p:nvSpPr>
          <p:spPr>
            <a:xfrm flipH="1" rot="5400000">
              <a:off x="-6644721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3"/>
            <p:cNvSpPr/>
            <p:nvPr/>
          </p:nvSpPr>
          <p:spPr>
            <a:xfrm flipH="1" rot="5400000">
              <a:off x="-4162608" y="3019385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3"/>
            <p:cNvSpPr/>
            <p:nvPr/>
          </p:nvSpPr>
          <p:spPr>
            <a:xfrm flipH="1" rot="5400000">
              <a:off x="-7318221" y="591632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3"/>
            <p:cNvSpPr/>
            <p:nvPr/>
          </p:nvSpPr>
          <p:spPr>
            <a:xfrm flipH="1" rot="5400000">
              <a:off x="-7318221" y="710193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3"/>
            <p:cNvSpPr/>
            <p:nvPr/>
          </p:nvSpPr>
          <p:spPr>
            <a:xfrm flipH="1" rot="5400000">
              <a:off x="-7318221" y="686481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3"/>
            <p:cNvSpPr/>
            <p:nvPr/>
          </p:nvSpPr>
          <p:spPr>
            <a:xfrm flipH="1" rot="5400000">
              <a:off x="-7318221" y="662768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3"/>
            <p:cNvSpPr/>
            <p:nvPr/>
          </p:nvSpPr>
          <p:spPr>
            <a:xfrm flipH="1" rot="5400000">
              <a:off x="-7318221" y="639056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3"/>
            <p:cNvSpPr/>
            <p:nvPr/>
          </p:nvSpPr>
          <p:spPr>
            <a:xfrm flipH="1" rot="5400000">
              <a:off x="-7318221" y="615344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3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3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3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3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3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3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3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3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3"/>
            <p:cNvSpPr/>
            <p:nvPr/>
          </p:nvSpPr>
          <p:spPr>
            <a:xfrm flipH="1" rot="5400000">
              <a:off x="-8418481" y="-374313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3"/>
            <p:cNvSpPr/>
            <p:nvPr/>
          </p:nvSpPr>
          <p:spPr>
            <a:xfrm flipH="1" rot="5400000">
              <a:off x="-7613337" y="1451163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3"/>
            <p:cNvSpPr/>
            <p:nvPr/>
          </p:nvSpPr>
          <p:spPr>
            <a:xfrm flipH="1" rot="5400000">
              <a:off x="-6407888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3"/>
            <p:cNvSpPr/>
            <p:nvPr/>
          </p:nvSpPr>
          <p:spPr>
            <a:xfrm flipH="1" rot="5400000">
              <a:off x="-7118387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3"/>
            <p:cNvSpPr/>
            <p:nvPr/>
          </p:nvSpPr>
          <p:spPr>
            <a:xfrm flipH="1" rot="5400000">
              <a:off x="-6881554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3"/>
            <p:cNvSpPr/>
            <p:nvPr/>
          </p:nvSpPr>
          <p:spPr>
            <a:xfrm flipH="1" rot="5400000">
              <a:off x="-6644721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3"/>
            <p:cNvSpPr/>
            <p:nvPr/>
          </p:nvSpPr>
          <p:spPr>
            <a:xfrm flipH="1" rot="5400000">
              <a:off x="-4162608" y="3019385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3"/>
            <p:cNvSpPr/>
            <p:nvPr/>
          </p:nvSpPr>
          <p:spPr>
            <a:xfrm flipH="1" rot="5400000">
              <a:off x="-7318221" y="591632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3"/>
            <p:cNvSpPr/>
            <p:nvPr/>
          </p:nvSpPr>
          <p:spPr>
            <a:xfrm flipH="1" rot="5400000">
              <a:off x="-7318221" y="710193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3"/>
            <p:cNvSpPr/>
            <p:nvPr/>
          </p:nvSpPr>
          <p:spPr>
            <a:xfrm flipH="1" rot="5400000">
              <a:off x="-7318221" y="686481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3"/>
            <p:cNvSpPr/>
            <p:nvPr/>
          </p:nvSpPr>
          <p:spPr>
            <a:xfrm flipH="1" rot="5400000">
              <a:off x="-7318221" y="662768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3"/>
            <p:cNvSpPr/>
            <p:nvPr/>
          </p:nvSpPr>
          <p:spPr>
            <a:xfrm flipH="1" rot="5400000">
              <a:off x="-7318221" y="639056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3"/>
            <p:cNvSpPr/>
            <p:nvPr/>
          </p:nvSpPr>
          <p:spPr>
            <a:xfrm flipH="1" rot="5400000">
              <a:off x="-7318221" y="615344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5" name="Google Shape;2225;p33"/>
          <p:cNvGrpSpPr/>
          <p:nvPr/>
        </p:nvGrpSpPr>
        <p:grpSpPr>
          <a:xfrm>
            <a:off x="4408931" y="4599431"/>
            <a:ext cx="2140237" cy="268164"/>
            <a:chOff x="5768381" y="4599431"/>
            <a:chExt cx="2140237" cy="268164"/>
          </a:xfrm>
        </p:grpSpPr>
        <p:sp>
          <p:nvSpPr>
            <p:cNvPr id="2226" name="Google Shape;2226;p33"/>
            <p:cNvSpPr/>
            <p:nvPr/>
          </p:nvSpPr>
          <p:spPr>
            <a:xfrm rot="-5400000">
              <a:off x="6838442" y="36633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3"/>
            <p:cNvSpPr/>
            <p:nvPr/>
          </p:nvSpPr>
          <p:spPr>
            <a:xfrm flipH="1" rot="10800000">
              <a:off x="6482702" y="4599431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3"/>
            <p:cNvSpPr/>
            <p:nvPr/>
          </p:nvSpPr>
          <p:spPr>
            <a:xfrm rot="-5400000">
              <a:off x="6838442" y="3663402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3"/>
            <p:cNvSpPr/>
            <p:nvPr/>
          </p:nvSpPr>
          <p:spPr>
            <a:xfrm flipH="1" rot="10800000">
              <a:off x="6482702" y="4599444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4"/>
          <p:cNvSpPr txBox="1"/>
          <p:nvPr>
            <p:ph type="title"/>
          </p:nvPr>
        </p:nvSpPr>
        <p:spPr>
          <a:xfrm>
            <a:off x="2832750" y="621225"/>
            <a:ext cx="34785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232" name="Google Shape;2232;p34"/>
          <p:cNvGrpSpPr/>
          <p:nvPr/>
        </p:nvGrpSpPr>
        <p:grpSpPr>
          <a:xfrm flipH="1" rot="10800000">
            <a:off x="-1947251" y="-2064042"/>
            <a:ext cx="3721951" cy="12135923"/>
            <a:chOff x="-3170262" y="3452177"/>
            <a:chExt cx="3721951" cy="12135923"/>
          </a:xfrm>
        </p:grpSpPr>
        <p:sp>
          <p:nvSpPr>
            <p:cNvPr id="2233" name="Google Shape;2233;p3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9" name="Google Shape;2289;p34"/>
          <p:cNvGrpSpPr/>
          <p:nvPr/>
        </p:nvGrpSpPr>
        <p:grpSpPr>
          <a:xfrm rot="10800000">
            <a:off x="-2665901" y="-1468542"/>
            <a:ext cx="3721951" cy="12135923"/>
            <a:chOff x="-3170262" y="3452177"/>
            <a:chExt cx="3721951" cy="12135923"/>
          </a:xfrm>
        </p:grpSpPr>
        <p:sp>
          <p:nvSpPr>
            <p:cNvPr id="2290" name="Google Shape;2290;p3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6" name="Google Shape;2346;p34"/>
          <p:cNvGrpSpPr/>
          <p:nvPr/>
        </p:nvGrpSpPr>
        <p:grpSpPr>
          <a:xfrm flipH="1">
            <a:off x="7369299" y="-4760179"/>
            <a:ext cx="3721951" cy="12135923"/>
            <a:chOff x="-3170262" y="3452177"/>
            <a:chExt cx="3721951" cy="12135923"/>
          </a:xfrm>
        </p:grpSpPr>
        <p:sp>
          <p:nvSpPr>
            <p:cNvPr id="2347" name="Google Shape;2347;p3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3" name="Google Shape;2403;p34"/>
          <p:cNvGrpSpPr/>
          <p:nvPr/>
        </p:nvGrpSpPr>
        <p:grpSpPr>
          <a:xfrm>
            <a:off x="8087949" y="-5355679"/>
            <a:ext cx="3721951" cy="12135923"/>
            <a:chOff x="-3170262" y="3452177"/>
            <a:chExt cx="3721951" cy="12135923"/>
          </a:xfrm>
        </p:grpSpPr>
        <p:sp>
          <p:nvSpPr>
            <p:cNvPr id="2404" name="Google Shape;2404;p3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34"/>
          <p:cNvSpPr txBox="1"/>
          <p:nvPr/>
        </p:nvSpPr>
        <p:spPr>
          <a:xfrm>
            <a:off x="2832750" y="3481875"/>
            <a:ext cx="3478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1" name="Google Shape;2461;p34"/>
          <p:cNvSpPr txBox="1"/>
          <p:nvPr>
            <p:ph idx="1" type="subTitle"/>
          </p:nvPr>
        </p:nvSpPr>
        <p:spPr>
          <a:xfrm>
            <a:off x="2832750" y="2720657"/>
            <a:ext cx="34785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62" name="Google Shape;2462;p34"/>
          <p:cNvSpPr txBox="1"/>
          <p:nvPr>
            <p:ph idx="2" type="subTitle"/>
          </p:nvPr>
        </p:nvSpPr>
        <p:spPr>
          <a:xfrm>
            <a:off x="2832750" y="4227600"/>
            <a:ext cx="3478500" cy="272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rect b="b" l="l" r="r" t="t"/>
            <a:pathLst>
              <a:path extrusionOk="0" h="129624" w="2706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flipH="1" rot="10800000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rect b="b" l="l" r="r" t="t"/>
            <a:pathLst>
              <a:path extrusionOk="0" h="129624" w="2706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rect b="b" l="l" r="r" t="t"/>
            <a:pathLst>
              <a:path extrusionOk="0" h="62173" w="10719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flipH="1" rot="-5400000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rect b="b" l="l" r="r" t="t"/>
            <a:pathLst>
              <a:path extrusionOk="0" h="62173" w="10719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38"/>
          <p:cNvSpPr txBox="1"/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633" name="Google Shape;2633;p38"/>
          <p:cNvSpPr txBox="1"/>
          <p:nvPr>
            <p:ph idx="1" type="subTitle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  <p:grpSp>
        <p:nvGrpSpPr>
          <p:cNvPr id="2634" name="Google Shape;2634;p38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2635" name="Google Shape;2635;p3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7" name="Google Shape;2637;p38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2638" name="Google Shape;2638;p3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3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3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3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3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3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3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3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3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3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3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2" name="Google Shape;2652;p38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2653" name="Google Shape;2653;p38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</p:sp>
        <p:sp>
          <p:nvSpPr>
            <p:cNvPr id="2654" name="Google Shape;2654;p38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38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38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</p:grpSp>
      <p:grpSp>
        <p:nvGrpSpPr>
          <p:cNvPr id="2657" name="Google Shape;2657;p38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2658" name="Google Shape;2658;p38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38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3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3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3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3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3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3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6" name="Google Shape;2666;p38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2667" name="Google Shape;2667;p38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38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38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38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1" name="Google Shape;2671;p38"/>
          <p:cNvGrpSpPr/>
          <p:nvPr/>
        </p:nvGrpSpPr>
        <p:grpSpPr>
          <a:xfrm flipH="1" rot="10800000">
            <a:off x="4980106" y="-10605741"/>
            <a:ext cx="3769563" cy="11358057"/>
            <a:chOff x="-2722250" y="-1079764"/>
            <a:chExt cx="3769563" cy="11358057"/>
          </a:xfrm>
        </p:grpSpPr>
        <p:sp>
          <p:nvSpPr>
            <p:cNvPr id="2672" name="Google Shape;2672;p3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3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3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3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3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3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3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3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3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3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3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3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3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9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688" name="Google Shape;2688;p39"/>
          <p:cNvSpPr txBox="1"/>
          <p:nvPr>
            <p:ph idx="1" type="subTitle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9" name="Google Shape;2689;p39"/>
          <p:cNvSpPr txBox="1"/>
          <p:nvPr>
            <p:ph idx="2" type="subTitle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690" name="Google Shape;2690;p39"/>
          <p:cNvSpPr txBox="1"/>
          <p:nvPr>
            <p:ph idx="3" type="title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691" name="Google Shape;2691;p39"/>
          <p:cNvSpPr txBox="1"/>
          <p:nvPr>
            <p:ph idx="4" type="title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692" name="Google Shape;2692;p39"/>
          <p:cNvSpPr txBox="1"/>
          <p:nvPr>
            <p:ph idx="5" type="title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693" name="Google Shape;2693;p39"/>
          <p:cNvSpPr txBox="1"/>
          <p:nvPr>
            <p:ph idx="6" type="title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694" name="Google Shape;2694;p39"/>
          <p:cNvSpPr txBox="1"/>
          <p:nvPr>
            <p:ph idx="7" type="subTitle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5" name="Google Shape;2695;p39"/>
          <p:cNvSpPr txBox="1"/>
          <p:nvPr>
            <p:ph idx="8" type="subTitle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696" name="Google Shape;2696;p39"/>
          <p:cNvSpPr txBox="1"/>
          <p:nvPr>
            <p:ph idx="9" type="subTitle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7" name="Google Shape;2697;p39"/>
          <p:cNvSpPr txBox="1"/>
          <p:nvPr>
            <p:ph idx="13" type="subTitle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698" name="Google Shape;2698;p39"/>
          <p:cNvSpPr txBox="1"/>
          <p:nvPr>
            <p:ph idx="14" type="subTitle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9" name="Google Shape;2699;p39"/>
          <p:cNvSpPr txBox="1"/>
          <p:nvPr>
            <p:ph idx="15" type="subTitle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2700" name="Google Shape;2700;p39"/>
          <p:cNvGrpSpPr/>
          <p:nvPr/>
        </p:nvGrpSpPr>
        <p:grpSpPr>
          <a:xfrm>
            <a:off x="-3130987" y="-4899154"/>
            <a:ext cx="3721952" cy="12135923"/>
            <a:chOff x="-3170262" y="3452177"/>
            <a:chExt cx="3721952" cy="12135923"/>
          </a:xfrm>
        </p:grpSpPr>
        <p:sp>
          <p:nvSpPr>
            <p:cNvPr id="2701" name="Google Shape;2701;p39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9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39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39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39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39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39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39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39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39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39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39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39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39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39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39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39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39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39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39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39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39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39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39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39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39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39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39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39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39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39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39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39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9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39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39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39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39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39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39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39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39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9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9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9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9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9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9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9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9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9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9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9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9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9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9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7" name="Google Shape;2757;p39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2758" name="Google Shape;2758;p3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3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3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3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3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2" name="Google Shape;2772;p39"/>
          <p:cNvGrpSpPr/>
          <p:nvPr/>
        </p:nvGrpSpPr>
        <p:grpSpPr>
          <a:xfrm>
            <a:off x="8626376" y="-2137135"/>
            <a:ext cx="618525" cy="5831511"/>
            <a:chOff x="8626376" y="-2137135"/>
            <a:chExt cx="618525" cy="5831511"/>
          </a:xfrm>
        </p:grpSpPr>
        <p:sp>
          <p:nvSpPr>
            <p:cNvPr id="2773" name="Google Shape;2773;p39"/>
            <p:cNvSpPr/>
            <p:nvPr/>
          </p:nvSpPr>
          <p:spPr>
            <a:xfrm flipH="1" rot="10800000">
              <a:off x="8754318" y="-2137135"/>
              <a:ext cx="490583" cy="5831511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9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9"/>
            <p:cNvSpPr/>
            <p:nvPr/>
          </p:nvSpPr>
          <p:spPr>
            <a:xfrm flipH="1" rot="10800000">
              <a:off x="8754318" y="-2137135"/>
              <a:ext cx="490583" cy="5831511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9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7" name="Google Shape;2777;p39"/>
          <p:cNvGrpSpPr/>
          <p:nvPr/>
        </p:nvGrpSpPr>
        <p:grpSpPr>
          <a:xfrm>
            <a:off x="851178" y="3217514"/>
            <a:ext cx="3146276" cy="3021722"/>
            <a:chOff x="851178" y="3217514"/>
            <a:chExt cx="3146276" cy="3021722"/>
          </a:xfrm>
        </p:grpSpPr>
        <p:sp>
          <p:nvSpPr>
            <p:cNvPr id="2778" name="Google Shape;2778;p39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9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9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9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40"/>
          <p:cNvSpPr txBox="1"/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784" name="Google Shape;2784;p40"/>
          <p:cNvSpPr txBox="1"/>
          <p:nvPr>
            <p:ph idx="1" type="subTitle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785" name="Google Shape;2785;p40"/>
          <p:cNvSpPr txBox="1"/>
          <p:nvPr>
            <p:ph idx="2" type="title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86" name="Google Shape;2786;p40"/>
          <p:cNvSpPr/>
          <p:nvPr/>
        </p:nvSpPr>
        <p:spPr>
          <a:xfrm rot="-2716073">
            <a:off x="207070" y="4107647"/>
            <a:ext cx="881792" cy="881848"/>
          </a:xfrm>
          <a:custGeom>
            <a:rect b="b" l="l" r="r" t="t"/>
            <a:pathLst>
              <a:path extrusionOk="0" fill="none" h="15866" w="15865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Google Shape;2787;p40"/>
          <p:cNvSpPr/>
          <p:nvPr/>
        </p:nvSpPr>
        <p:spPr>
          <a:xfrm flipH="1" rot="-8083939">
            <a:off x="12612" y="120992"/>
            <a:ext cx="1077180" cy="688261"/>
          </a:xfrm>
          <a:custGeom>
            <a:rect b="b" l="l" r="r" t="t"/>
            <a:pathLst>
              <a:path extrusionOk="0" fill="none" h="10957" w="17149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40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40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40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40"/>
          <p:cNvSpPr/>
          <p:nvPr/>
        </p:nvSpPr>
        <p:spPr>
          <a:xfrm rot="-5400000">
            <a:off x="1128212" y="3428989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p40"/>
          <p:cNvSpPr/>
          <p:nvPr/>
        </p:nvSpPr>
        <p:spPr>
          <a:xfrm rot="-5400000">
            <a:off x="1128212" y="4031264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40"/>
          <p:cNvSpPr/>
          <p:nvPr/>
        </p:nvSpPr>
        <p:spPr>
          <a:xfrm rot="-5400000">
            <a:off x="1128212" y="3830506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p40"/>
          <p:cNvSpPr/>
          <p:nvPr/>
        </p:nvSpPr>
        <p:spPr>
          <a:xfrm rot="-5400000">
            <a:off x="1128212" y="3629747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5" name="Google Shape;2795;p40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2796" name="Google Shape;2796;p40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40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8" name="Google Shape;2798;p40"/>
          <p:cNvSpPr/>
          <p:nvPr/>
        </p:nvSpPr>
        <p:spPr>
          <a:xfrm rot="-2716073">
            <a:off x="207058" y="4107647"/>
            <a:ext cx="881792" cy="881848"/>
          </a:xfrm>
          <a:custGeom>
            <a:rect b="b" l="l" r="r" t="t"/>
            <a:pathLst>
              <a:path extrusionOk="0" fill="none" h="15866" w="15865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Google Shape;2799;p40"/>
          <p:cNvSpPr/>
          <p:nvPr/>
        </p:nvSpPr>
        <p:spPr>
          <a:xfrm flipH="1" rot="-8083939">
            <a:off x="12612" y="120992"/>
            <a:ext cx="1077180" cy="688261"/>
          </a:xfrm>
          <a:custGeom>
            <a:rect b="b" l="l" r="r" t="t"/>
            <a:pathLst>
              <a:path extrusionOk="0" fill="none" h="10957" w="17149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0" name="Google Shape;2800;p40"/>
          <p:cNvGrpSpPr/>
          <p:nvPr/>
        </p:nvGrpSpPr>
        <p:grpSpPr>
          <a:xfrm>
            <a:off x="-1064015" y="2306598"/>
            <a:ext cx="3021722" cy="3146277"/>
            <a:chOff x="-1064015" y="2306598"/>
            <a:chExt cx="3021722" cy="3146277"/>
          </a:xfrm>
        </p:grpSpPr>
        <p:sp>
          <p:nvSpPr>
            <p:cNvPr id="2801" name="Google Shape;2801;p40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40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0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0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5" name="Google Shape;2805;p40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Google Shape;2806;p40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7" name="Google Shape;2807;p40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2808" name="Google Shape;2808;p40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rect b="b" l="l" r="r" t="t"/>
              <a:pathLst>
                <a:path extrusionOk="0" fill="none" h="15865" w="15866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40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40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rect b="b" l="l" r="r" t="t"/>
              <a:pathLst>
                <a:path extrusionOk="0" fill="none" h="15865" w="15866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40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2" name="Google Shape;2812;p40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3" name="Google Shape;2813;p40"/>
          <p:cNvSpPr/>
          <p:nvPr/>
        </p:nvSpPr>
        <p:spPr>
          <a:xfrm rot="-5400000">
            <a:off x="1128212" y="3428989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4" name="Google Shape;2814;p40"/>
          <p:cNvSpPr/>
          <p:nvPr/>
        </p:nvSpPr>
        <p:spPr>
          <a:xfrm rot="-5400000">
            <a:off x="1128212" y="4031264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40"/>
          <p:cNvSpPr/>
          <p:nvPr/>
        </p:nvSpPr>
        <p:spPr>
          <a:xfrm rot="-5400000">
            <a:off x="1128212" y="3830506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40"/>
          <p:cNvSpPr/>
          <p:nvPr/>
        </p:nvSpPr>
        <p:spPr>
          <a:xfrm rot="-5400000">
            <a:off x="1128212" y="3629747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7" name="Google Shape;2817;p40"/>
          <p:cNvSpPr/>
          <p:nvPr/>
        </p:nvSpPr>
        <p:spPr>
          <a:xfrm rot="8083927">
            <a:off x="7321480" y="1263046"/>
            <a:ext cx="881848" cy="881792"/>
          </a:xfrm>
          <a:custGeom>
            <a:rect b="b" l="l" r="r" t="t"/>
            <a:pathLst>
              <a:path extrusionOk="0" fill="none" h="15865" w="15866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p40"/>
          <p:cNvSpPr/>
          <p:nvPr/>
        </p:nvSpPr>
        <p:spPr>
          <a:xfrm rot="8083927">
            <a:off x="8055138" y="172755"/>
            <a:ext cx="881792" cy="881848"/>
          </a:xfrm>
          <a:custGeom>
            <a:rect b="b" l="l" r="r" t="t"/>
            <a:pathLst>
              <a:path extrusionOk="0" fill="none" h="15866" w="15865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9" name="Google Shape;2819;p40"/>
          <p:cNvSpPr/>
          <p:nvPr/>
        </p:nvSpPr>
        <p:spPr>
          <a:xfrm flipH="1" rot="2716061">
            <a:off x="8054209" y="4352995"/>
            <a:ext cx="1077180" cy="688261"/>
          </a:xfrm>
          <a:custGeom>
            <a:rect b="b" l="l" r="r" t="t"/>
            <a:pathLst>
              <a:path extrusionOk="0" fill="none" h="10957" w="17149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0" name="Google Shape;2820;p40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p40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40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40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40"/>
          <p:cNvSpPr/>
          <p:nvPr/>
        </p:nvSpPr>
        <p:spPr>
          <a:xfrm rot="5400000">
            <a:off x="7898265" y="1615737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p40"/>
          <p:cNvSpPr/>
          <p:nvPr/>
        </p:nvSpPr>
        <p:spPr>
          <a:xfrm rot="5400000">
            <a:off x="7898265" y="1013462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40"/>
          <p:cNvSpPr/>
          <p:nvPr/>
        </p:nvSpPr>
        <p:spPr>
          <a:xfrm rot="5400000">
            <a:off x="7898265" y="1214220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40"/>
          <p:cNvSpPr/>
          <p:nvPr/>
        </p:nvSpPr>
        <p:spPr>
          <a:xfrm rot="5400000">
            <a:off x="7898265" y="1414979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8" name="Google Shape;2828;p40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2829" name="Google Shape;2829;p40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40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1" name="Google Shape;2831;p40"/>
          <p:cNvSpPr/>
          <p:nvPr/>
        </p:nvSpPr>
        <p:spPr>
          <a:xfrm rot="8083927">
            <a:off x="7321480" y="1263046"/>
            <a:ext cx="881848" cy="881792"/>
          </a:xfrm>
          <a:custGeom>
            <a:rect b="b" l="l" r="r" t="t"/>
            <a:pathLst>
              <a:path extrusionOk="0" fill="none" h="15865" w="15866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p40"/>
          <p:cNvSpPr/>
          <p:nvPr/>
        </p:nvSpPr>
        <p:spPr>
          <a:xfrm rot="8083927">
            <a:off x="8055150" y="172755"/>
            <a:ext cx="881792" cy="881848"/>
          </a:xfrm>
          <a:custGeom>
            <a:rect b="b" l="l" r="r" t="t"/>
            <a:pathLst>
              <a:path extrusionOk="0" fill="none" h="15866" w="15865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p40"/>
          <p:cNvSpPr/>
          <p:nvPr/>
        </p:nvSpPr>
        <p:spPr>
          <a:xfrm flipH="1" rot="2716061">
            <a:off x="8054209" y="4352995"/>
            <a:ext cx="1077180" cy="688261"/>
          </a:xfrm>
          <a:custGeom>
            <a:rect b="b" l="l" r="r" t="t"/>
            <a:pathLst>
              <a:path extrusionOk="0" fill="none" h="10957" w="17149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20365"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4" name="Google Shape;2834;p40"/>
          <p:cNvGrpSpPr/>
          <p:nvPr/>
        </p:nvGrpSpPr>
        <p:grpSpPr>
          <a:xfrm>
            <a:off x="7186292" y="-290625"/>
            <a:ext cx="3021722" cy="3146276"/>
            <a:chOff x="7186292" y="-290625"/>
            <a:chExt cx="3021722" cy="3146276"/>
          </a:xfrm>
        </p:grpSpPr>
        <p:sp>
          <p:nvSpPr>
            <p:cNvPr id="2835" name="Google Shape;2835;p40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40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40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40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9" name="Google Shape;2839;p40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Google Shape;2840;p40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1" name="Google Shape;2841;p40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Google Shape;2842;p40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3" name="Google Shape;2843;p40"/>
          <p:cNvSpPr/>
          <p:nvPr/>
        </p:nvSpPr>
        <p:spPr>
          <a:xfrm rot="5400000">
            <a:off x="7898265" y="1615737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p40"/>
          <p:cNvSpPr/>
          <p:nvPr/>
        </p:nvSpPr>
        <p:spPr>
          <a:xfrm rot="5400000">
            <a:off x="7898265" y="1013462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5" name="Google Shape;2845;p40"/>
          <p:cNvSpPr/>
          <p:nvPr/>
        </p:nvSpPr>
        <p:spPr>
          <a:xfrm rot="5400000">
            <a:off x="7898265" y="1214220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p40"/>
          <p:cNvSpPr/>
          <p:nvPr/>
        </p:nvSpPr>
        <p:spPr>
          <a:xfrm rot="5400000">
            <a:off x="7898265" y="1414979"/>
            <a:ext cx="117523" cy="117523"/>
          </a:xfrm>
          <a:custGeom>
            <a:rect b="b" l="l" r="r" t="t"/>
            <a:pathLst>
              <a:path extrusionOk="0" h="1630" w="163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"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41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849" name="Google Shape;2849;p41"/>
          <p:cNvGrpSpPr/>
          <p:nvPr/>
        </p:nvGrpSpPr>
        <p:grpSpPr>
          <a:xfrm>
            <a:off x="6234179" y="-11612"/>
            <a:ext cx="5178842" cy="5178453"/>
            <a:chOff x="6234179" y="-11612"/>
            <a:chExt cx="5178842" cy="5178453"/>
          </a:xfrm>
        </p:grpSpPr>
        <p:sp>
          <p:nvSpPr>
            <p:cNvPr id="2850" name="Google Shape;2850;p41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41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41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41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4" name="Google Shape;2854;p41"/>
          <p:cNvGrpSpPr/>
          <p:nvPr/>
        </p:nvGrpSpPr>
        <p:grpSpPr>
          <a:xfrm rot="10800000">
            <a:off x="-3056350" y="-7040963"/>
            <a:ext cx="3769563" cy="11358057"/>
            <a:chOff x="-2722250" y="-1079764"/>
            <a:chExt cx="3769563" cy="11358057"/>
          </a:xfrm>
        </p:grpSpPr>
        <p:sp>
          <p:nvSpPr>
            <p:cNvPr id="2855" name="Google Shape;2855;p4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4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4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4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4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4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4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4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4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4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4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4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4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4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9" name="Google Shape;2869;p41"/>
          <p:cNvGrpSpPr/>
          <p:nvPr/>
        </p:nvGrpSpPr>
        <p:grpSpPr>
          <a:xfrm>
            <a:off x="-3612573" y="2185426"/>
            <a:ext cx="4088811" cy="4088811"/>
            <a:chOff x="-3640848" y="2185426"/>
            <a:chExt cx="4088811" cy="4088811"/>
          </a:xfrm>
        </p:grpSpPr>
        <p:sp>
          <p:nvSpPr>
            <p:cNvPr id="2870" name="Google Shape;2870;p41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41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54" name="Google Shape;254;p5"/>
          <p:cNvSpPr txBox="1"/>
          <p:nvPr>
            <p:ph idx="1" type="subTitle"/>
          </p:nvPr>
        </p:nvSpPr>
        <p:spPr>
          <a:xfrm>
            <a:off x="1928175" y="3411591"/>
            <a:ext cx="23145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5"/>
          <p:cNvSpPr txBox="1"/>
          <p:nvPr>
            <p:ph idx="2" type="subTitle"/>
          </p:nvPr>
        </p:nvSpPr>
        <p:spPr>
          <a:xfrm>
            <a:off x="1928175" y="2954153"/>
            <a:ext cx="23145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56" name="Google Shape;256;p5"/>
          <p:cNvSpPr txBox="1"/>
          <p:nvPr>
            <p:ph idx="3" type="subTitle"/>
          </p:nvPr>
        </p:nvSpPr>
        <p:spPr>
          <a:xfrm>
            <a:off x="4901325" y="3411591"/>
            <a:ext cx="23145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5"/>
          <p:cNvSpPr txBox="1"/>
          <p:nvPr>
            <p:ph idx="4" type="subTitle"/>
          </p:nvPr>
        </p:nvSpPr>
        <p:spPr>
          <a:xfrm>
            <a:off x="4901325" y="2954153"/>
            <a:ext cx="23145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58" name="Google Shape;258;p5"/>
          <p:cNvSpPr/>
          <p:nvPr/>
        </p:nvSpPr>
        <p:spPr>
          <a:xfrm rot="10800000">
            <a:off x="7982776" y="-544214"/>
            <a:ext cx="267975" cy="1554325"/>
          </a:xfrm>
          <a:custGeom>
            <a:rect b="b" l="l" r="r" t="t"/>
            <a:pathLst>
              <a:path extrusionOk="0" h="62173" w="10719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sp>
      <p:grpSp>
        <p:nvGrpSpPr>
          <p:cNvPr id="259" name="Google Shape;259;p5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60" name="Google Shape;260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75" name="Google Shape;275;p5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76" name="Google Shape;276;p5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79" name="Google Shape;279;p5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84" name="Google Shape;284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5"/>
          <p:cNvGrpSpPr/>
          <p:nvPr/>
        </p:nvGrpSpPr>
        <p:grpSpPr>
          <a:xfrm flipH="1" rot="-5400000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99" name="Google Shape;299;p5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5"/>
          <p:cNvSpPr/>
          <p:nvPr/>
        </p:nvSpPr>
        <p:spPr>
          <a:xfrm rot="10800000">
            <a:off x="7982776" y="-544214"/>
            <a:ext cx="267975" cy="1554325"/>
          </a:xfrm>
          <a:custGeom>
            <a:rect b="b" l="l" r="r" t="t"/>
            <a:pathLst>
              <a:path extrusionOk="0" h="62173" w="10719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sp>
      <p:grpSp>
        <p:nvGrpSpPr>
          <p:cNvPr id="356" name="Google Shape;356;p5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357" name="Google Shape;357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59" name="Google Shape;359;p5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60" name="Google Shape;360;p5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5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2"/>
          <p:cNvSpPr txBox="1"/>
          <p:nvPr>
            <p:ph type="title"/>
          </p:nvPr>
        </p:nvSpPr>
        <p:spPr>
          <a:xfrm>
            <a:off x="1251900" y="1284675"/>
            <a:ext cx="66402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grpSp>
        <p:nvGrpSpPr>
          <p:cNvPr id="2874" name="Google Shape;2874;p42"/>
          <p:cNvGrpSpPr/>
          <p:nvPr/>
        </p:nvGrpSpPr>
        <p:grpSpPr>
          <a:xfrm flipH="1" rot="-5400000">
            <a:off x="5484825" y="4506281"/>
            <a:ext cx="4222888" cy="4088811"/>
            <a:chOff x="8129425" y="2555026"/>
            <a:chExt cx="4222888" cy="4088811"/>
          </a:xfrm>
        </p:grpSpPr>
        <p:sp>
          <p:nvSpPr>
            <p:cNvPr id="2875" name="Google Shape;2875;p4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4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4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4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4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4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4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4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3" name="Google Shape;2883;p42"/>
          <p:cNvGrpSpPr/>
          <p:nvPr/>
        </p:nvGrpSpPr>
        <p:grpSpPr>
          <a:xfrm flipH="1" rot="10800000">
            <a:off x="8272302" y="-5544303"/>
            <a:ext cx="3769563" cy="11358057"/>
            <a:chOff x="-2722250" y="-1079764"/>
            <a:chExt cx="3769563" cy="11358057"/>
          </a:xfrm>
        </p:grpSpPr>
        <p:sp>
          <p:nvSpPr>
            <p:cNvPr id="2884" name="Google Shape;2884;p4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4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4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4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4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4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4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4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4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4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4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4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4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4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8" name="Google Shape;2898;p42"/>
          <p:cNvGrpSpPr/>
          <p:nvPr/>
        </p:nvGrpSpPr>
        <p:grpSpPr>
          <a:xfrm flipH="1" rot="5400000">
            <a:off x="-557306" y="-3451592"/>
            <a:ext cx="4222888" cy="4088811"/>
            <a:chOff x="8129425" y="2555026"/>
            <a:chExt cx="4222888" cy="4088811"/>
          </a:xfrm>
        </p:grpSpPr>
        <p:sp>
          <p:nvSpPr>
            <p:cNvPr id="2899" name="Google Shape;2899;p4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4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4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4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4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4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4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4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7" name="Google Shape;2907;p42"/>
          <p:cNvGrpSpPr/>
          <p:nvPr/>
        </p:nvGrpSpPr>
        <p:grpSpPr>
          <a:xfrm flipH="1" rot="5400000">
            <a:off x="-6692119" y="-1358592"/>
            <a:ext cx="3769563" cy="11358057"/>
            <a:chOff x="-2722250" y="-1079764"/>
            <a:chExt cx="3769563" cy="11358057"/>
          </a:xfrm>
        </p:grpSpPr>
        <p:sp>
          <p:nvSpPr>
            <p:cNvPr id="2908" name="Google Shape;2908;p4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4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4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4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4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4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4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4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4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4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4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4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4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4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43"/>
          <p:cNvSpPr txBox="1"/>
          <p:nvPr>
            <p:ph hasCustomPrompt="1" type="title"/>
          </p:nvPr>
        </p:nvSpPr>
        <p:spPr>
          <a:xfrm>
            <a:off x="1214250" y="1264825"/>
            <a:ext cx="6715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  <p:grpSp>
        <p:nvGrpSpPr>
          <p:cNvPr id="2924" name="Google Shape;2924;p43"/>
          <p:cNvGrpSpPr/>
          <p:nvPr/>
        </p:nvGrpSpPr>
        <p:grpSpPr>
          <a:xfrm rot="5400000">
            <a:off x="6607647" y="2869490"/>
            <a:ext cx="1632765" cy="4501735"/>
            <a:chOff x="8342610" y="-1257510"/>
            <a:chExt cx="1632765" cy="4501735"/>
          </a:xfrm>
        </p:grpSpPr>
        <p:sp>
          <p:nvSpPr>
            <p:cNvPr id="2925" name="Google Shape;2925;p43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43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927" name="Google Shape;2927;p43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2928" name="Google Shape;2928;p43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9" name="Google Shape;2929;p43"/>
          <p:cNvGrpSpPr/>
          <p:nvPr/>
        </p:nvGrpSpPr>
        <p:grpSpPr>
          <a:xfrm>
            <a:off x="-2902387" y="-4899154"/>
            <a:ext cx="3721952" cy="12135923"/>
            <a:chOff x="-3170262" y="3452177"/>
            <a:chExt cx="3721952" cy="12135923"/>
          </a:xfrm>
        </p:grpSpPr>
        <p:sp>
          <p:nvSpPr>
            <p:cNvPr id="2930" name="Google Shape;2930;p4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4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4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4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4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4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4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4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4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4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43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4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4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4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4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4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4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4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4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4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4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4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4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4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4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4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4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4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4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4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4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4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4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4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4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4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4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4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43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4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4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4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4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4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4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4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4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4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4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4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4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4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4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4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4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4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6" name="Google Shape;2986;p43"/>
          <p:cNvGrpSpPr/>
          <p:nvPr/>
        </p:nvGrpSpPr>
        <p:grpSpPr>
          <a:xfrm>
            <a:off x="8430763" y="-1848727"/>
            <a:ext cx="3769563" cy="11358057"/>
            <a:chOff x="-2722250" y="-1079764"/>
            <a:chExt cx="3769563" cy="11358057"/>
          </a:xfrm>
        </p:grpSpPr>
        <p:sp>
          <p:nvSpPr>
            <p:cNvPr id="2987" name="Google Shape;2987;p4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4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4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4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4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4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4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4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4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4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4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4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4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4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1" name="Google Shape;3001;p43"/>
          <p:cNvSpPr txBox="1"/>
          <p:nvPr>
            <p:ph idx="1" type="subTitle"/>
          </p:nvPr>
        </p:nvSpPr>
        <p:spPr>
          <a:xfrm>
            <a:off x="2455950" y="2954250"/>
            <a:ext cx="42321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4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004" name="Google Shape;3004;p44"/>
          <p:cNvGrpSpPr/>
          <p:nvPr/>
        </p:nvGrpSpPr>
        <p:grpSpPr>
          <a:xfrm>
            <a:off x="8681163" y="-2011948"/>
            <a:ext cx="3721952" cy="12135923"/>
            <a:chOff x="-3170262" y="3452177"/>
            <a:chExt cx="3721952" cy="12135923"/>
          </a:xfrm>
        </p:grpSpPr>
        <p:sp>
          <p:nvSpPr>
            <p:cNvPr id="3005" name="Google Shape;3005;p4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4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4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4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4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4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4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4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4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4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4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4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4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4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4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4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4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4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4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4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4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4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4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4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4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4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4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4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4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4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4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4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4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4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4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4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4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4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4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4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4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4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4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4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4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4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4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4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4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4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4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4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4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4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9" name="Google Shape;3059;p44"/>
          <p:cNvGrpSpPr/>
          <p:nvPr/>
        </p:nvGrpSpPr>
        <p:grpSpPr>
          <a:xfrm>
            <a:off x="-3325500" y="-70089"/>
            <a:ext cx="3769563" cy="11358057"/>
            <a:chOff x="-2722250" y="-1079764"/>
            <a:chExt cx="3769563" cy="11358057"/>
          </a:xfrm>
        </p:grpSpPr>
        <p:sp>
          <p:nvSpPr>
            <p:cNvPr id="3060" name="Google Shape;3060;p44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44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44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44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44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44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44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44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44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44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44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44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44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44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4" name="Google Shape;3074;p44"/>
          <p:cNvGrpSpPr/>
          <p:nvPr/>
        </p:nvGrpSpPr>
        <p:grpSpPr>
          <a:xfrm rot="10800000">
            <a:off x="614519" y="-1255848"/>
            <a:ext cx="1982975" cy="2013575"/>
            <a:chOff x="746900" y="-550225"/>
            <a:chExt cx="1982975" cy="2013575"/>
          </a:xfrm>
        </p:grpSpPr>
        <p:sp>
          <p:nvSpPr>
            <p:cNvPr id="3075" name="Google Shape;3075;p44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</p:sp>
        <p:sp>
          <p:nvSpPr>
            <p:cNvPr id="3076" name="Google Shape;3076;p44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44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44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"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45"/>
          <p:cNvSpPr txBox="1"/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081" name="Google Shape;3081;p45"/>
          <p:cNvGrpSpPr/>
          <p:nvPr/>
        </p:nvGrpSpPr>
        <p:grpSpPr>
          <a:xfrm>
            <a:off x="-964670" y="-1181613"/>
            <a:ext cx="3021722" cy="3146276"/>
            <a:chOff x="-1081045" y="-1072813"/>
            <a:chExt cx="3021722" cy="3146276"/>
          </a:xfrm>
        </p:grpSpPr>
        <p:sp>
          <p:nvSpPr>
            <p:cNvPr id="3082" name="Google Shape;3082;p45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45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5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45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45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45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45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45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0" name="Google Shape;3090;p45"/>
          <p:cNvGrpSpPr/>
          <p:nvPr/>
        </p:nvGrpSpPr>
        <p:grpSpPr>
          <a:xfrm>
            <a:off x="-2725261" y="4583977"/>
            <a:ext cx="6876983" cy="303597"/>
            <a:chOff x="-2725261" y="4583978"/>
            <a:chExt cx="6876983" cy="303597"/>
          </a:xfrm>
        </p:grpSpPr>
        <p:sp>
          <p:nvSpPr>
            <p:cNvPr id="3091" name="Google Shape;3091;p45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45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45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45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5" name="Google Shape;3095;p45"/>
          <p:cNvSpPr txBox="1"/>
          <p:nvPr>
            <p:ph idx="1" type="subTitle"/>
          </p:nvPr>
        </p:nvSpPr>
        <p:spPr>
          <a:xfrm>
            <a:off x="865625" y="3102250"/>
            <a:ext cx="34872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46"/>
          <p:cNvSpPr txBox="1"/>
          <p:nvPr>
            <p:ph type="title"/>
          </p:nvPr>
        </p:nvSpPr>
        <p:spPr>
          <a:xfrm>
            <a:off x="3039400" y="1812550"/>
            <a:ext cx="4730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098" name="Google Shape;3098;p46"/>
          <p:cNvSpPr txBox="1"/>
          <p:nvPr>
            <p:ph idx="1" type="subTitle"/>
          </p:nvPr>
        </p:nvSpPr>
        <p:spPr>
          <a:xfrm>
            <a:off x="3039400" y="2854350"/>
            <a:ext cx="4133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099" name="Google Shape;3099;p46"/>
          <p:cNvSpPr txBox="1"/>
          <p:nvPr>
            <p:ph idx="2" type="title"/>
          </p:nvPr>
        </p:nvSpPr>
        <p:spPr>
          <a:xfrm>
            <a:off x="1624100" y="2159377"/>
            <a:ext cx="1076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100" name="Google Shape;3100;p46"/>
          <p:cNvGrpSpPr/>
          <p:nvPr/>
        </p:nvGrpSpPr>
        <p:grpSpPr>
          <a:xfrm flipH="1" rot="5400000">
            <a:off x="3245125" y="-6666529"/>
            <a:ext cx="3721952" cy="12135923"/>
            <a:chOff x="-3170262" y="3452177"/>
            <a:chExt cx="3721952" cy="12135923"/>
          </a:xfrm>
        </p:grpSpPr>
        <p:sp>
          <p:nvSpPr>
            <p:cNvPr id="3101" name="Google Shape;3101;p4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4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4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4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4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4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4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4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4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4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46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4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4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4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4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4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4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4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4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4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4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4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4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4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4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4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4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4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4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4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4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4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4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4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4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4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46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4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4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4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4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4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4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4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4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4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4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4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4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4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4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4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4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4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46"/>
          <p:cNvGrpSpPr/>
          <p:nvPr/>
        </p:nvGrpSpPr>
        <p:grpSpPr>
          <a:xfrm>
            <a:off x="-2507408" y="4010131"/>
            <a:ext cx="13681470" cy="3721951"/>
            <a:chOff x="-2507408" y="4010131"/>
            <a:chExt cx="13681470" cy="3721951"/>
          </a:xfrm>
        </p:grpSpPr>
        <p:sp>
          <p:nvSpPr>
            <p:cNvPr id="3158" name="Google Shape;3158;p46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46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46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46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46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46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46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46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46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46"/>
            <p:cNvSpPr/>
            <p:nvPr/>
          </p:nvSpPr>
          <p:spPr>
            <a:xfrm rot="-5400000">
              <a:off x="6394794" y="370560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46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46"/>
            <p:cNvSpPr/>
            <p:nvPr/>
          </p:nvSpPr>
          <p:spPr>
            <a:xfrm flipH="1" rot="10800000">
              <a:off x="8072788" y="4010131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46"/>
            <p:cNvSpPr/>
            <p:nvPr/>
          </p:nvSpPr>
          <p:spPr>
            <a:xfrm flipH="1" rot="10800000">
              <a:off x="7051306" y="4011281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46"/>
            <p:cNvSpPr/>
            <p:nvPr/>
          </p:nvSpPr>
          <p:spPr>
            <a:xfrm flipH="1" rot="10800000">
              <a:off x="11056539" y="499693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46"/>
            <p:cNvSpPr/>
            <p:nvPr/>
          </p:nvSpPr>
          <p:spPr>
            <a:xfrm flipH="1" rot="10800000">
              <a:off x="11056539" y="42864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46"/>
            <p:cNvSpPr/>
            <p:nvPr/>
          </p:nvSpPr>
          <p:spPr>
            <a:xfrm flipH="1" rot="10800000">
              <a:off x="11056539" y="452326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46"/>
            <p:cNvSpPr/>
            <p:nvPr/>
          </p:nvSpPr>
          <p:spPr>
            <a:xfrm flipH="1" rot="10800000">
              <a:off x="11056539" y="47600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46"/>
            <p:cNvSpPr/>
            <p:nvPr/>
          </p:nvSpPr>
          <p:spPr>
            <a:xfrm flipH="1" rot="10800000">
              <a:off x="5481164" y="7463931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46"/>
            <p:cNvSpPr/>
            <p:nvPr/>
          </p:nvSpPr>
          <p:spPr>
            <a:xfrm flipH="1" rot="10800000">
              <a:off x="2956571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46"/>
            <p:cNvSpPr/>
            <p:nvPr/>
          </p:nvSpPr>
          <p:spPr>
            <a:xfrm flipH="1" rot="10800000">
              <a:off x="1770967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46"/>
            <p:cNvSpPr/>
            <p:nvPr/>
          </p:nvSpPr>
          <p:spPr>
            <a:xfrm flipH="1" rot="10800000">
              <a:off x="2008088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46"/>
            <p:cNvSpPr/>
            <p:nvPr/>
          </p:nvSpPr>
          <p:spPr>
            <a:xfrm flipH="1" rot="10800000">
              <a:off x="2245208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46"/>
            <p:cNvSpPr/>
            <p:nvPr/>
          </p:nvSpPr>
          <p:spPr>
            <a:xfrm flipH="1" rot="10800000">
              <a:off x="2482329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46"/>
            <p:cNvSpPr/>
            <p:nvPr/>
          </p:nvSpPr>
          <p:spPr>
            <a:xfrm flipH="1" rot="10800000">
              <a:off x="2719450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46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46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46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46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46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46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46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46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46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46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46"/>
            <p:cNvSpPr/>
            <p:nvPr/>
          </p:nvSpPr>
          <p:spPr>
            <a:xfrm flipH="1" rot="10800000">
              <a:off x="8072788" y="4010131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46"/>
            <p:cNvSpPr/>
            <p:nvPr/>
          </p:nvSpPr>
          <p:spPr>
            <a:xfrm flipH="1" rot="10800000">
              <a:off x="7051306" y="4011281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46"/>
            <p:cNvSpPr/>
            <p:nvPr/>
          </p:nvSpPr>
          <p:spPr>
            <a:xfrm flipH="1" rot="10800000">
              <a:off x="11056539" y="499693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46"/>
            <p:cNvSpPr/>
            <p:nvPr/>
          </p:nvSpPr>
          <p:spPr>
            <a:xfrm flipH="1" rot="10800000">
              <a:off x="11056539" y="42864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46"/>
            <p:cNvSpPr/>
            <p:nvPr/>
          </p:nvSpPr>
          <p:spPr>
            <a:xfrm flipH="1" rot="10800000">
              <a:off x="11056539" y="452326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46"/>
            <p:cNvSpPr/>
            <p:nvPr/>
          </p:nvSpPr>
          <p:spPr>
            <a:xfrm flipH="1" rot="10800000">
              <a:off x="11056539" y="47600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46"/>
            <p:cNvSpPr/>
            <p:nvPr/>
          </p:nvSpPr>
          <p:spPr>
            <a:xfrm flipH="1" rot="10800000">
              <a:off x="2956571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46"/>
            <p:cNvSpPr/>
            <p:nvPr/>
          </p:nvSpPr>
          <p:spPr>
            <a:xfrm flipH="1" rot="10800000">
              <a:off x="1770967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46"/>
            <p:cNvSpPr/>
            <p:nvPr/>
          </p:nvSpPr>
          <p:spPr>
            <a:xfrm flipH="1" rot="10800000">
              <a:off x="2008088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46"/>
            <p:cNvSpPr/>
            <p:nvPr/>
          </p:nvSpPr>
          <p:spPr>
            <a:xfrm flipH="1" rot="10800000">
              <a:off x="2245208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46"/>
            <p:cNvSpPr/>
            <p:nvPr/>
          </p:nvSpPr>
          <p:spPr>
            <a:xfrm flipH="1" rot="10800000">
              <a:off x="2482329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46"/>
            <p:cNvSpPr/>
            <p:nvPr/>
          </p:nvSpPr>
          <p:spPr>
            <a:xfrm flipH="1" rot="10800000">
              <a:off x="2719450" y="40865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4" name="Google Shape;3204;p46"/>
            <p:cNvGrpSpPr/>
            <p:nvPr/>
          </p:nvGrpSpPr>
          <p:grpSpPr>
            <a:xfrm>
              <a:off x="-2507408" y="4560924"/>
              <a:ext cx="6876983" cy="300288"/>
              <a:chOff x="-2507408" y="4560924"/>
              <a:chExt cx="6876983" cy="300288"/>
            </a:xfrm>
          </p:grpSpPr>
          <p:sp>
            <p:nvSpPr>
              <p:cNvPr id="3205" name="Google Shape;3205;p46"/>
              <p:cNvSpPr/>
              <p:nvPr/>
            </p:nvSpPr>
            <p:spPr>
              <a:xfrm rot="-5400000">
                <a:off x="846319" y="1337956"/>
                <a:ext cx="169528" cy="6876983"/>
              </a:xfrm>
              <a:custGeom>
                <a:rect b="b" l="l" r="r" t="t"/>
                <a:pathLst>
                  <a:path extrusionOk="0" fill="none" h="59550" w="1468">
                    <a:moveTo>
                      <a:pt x="1467" y="59549"/>
                    </a:moveTo>
                    <a:lnTo>
                      <a:pt x="1467" y="12749"/>
                    </a:lnTo>
                    <a:lnTo>
                      <a:pt x="1" y="11303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28588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p46"/>
              <p:cNvSpPr/>
              <p:nvPr/>
            </p:nvSpPr>
            <p:spPr>
              <a:xfrm flipH="1" rot="10800000">
                <a:off x="-44930" y="4560924"/>
                <a:ext cx="1315747" cy="268151"/>
              </a:xfrm>
              <a:custGeom>
                <a:rect b="b" l="l" r="r" t="t"/>
                <a:pathLst>
                  <a:path extrusionOk="0" h="1630" w="1552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rotWithShape="0" algn="bl" dist="19050">
                  <a:schemeClr val="accent1">
                    <a:alpha val="6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7" name="Google Shape;3207;p46"/>
              <p:cNvSpPr/>
              <p:nvPr/>
            </p:nvSpPr>
            <p:spPr>
              <a:xfrm flipH="1" rot="10800000">
                <a:off x="-44930" y="4560924"/>
                <a:ext cx="1315747" cy="268151"/>
              </a:xfrm>
              <a:custGeom>
                <a:rect b="b" l="l" r="r" t="t"/>
                <a:pathLst>
                  <a:path extrusionOk="0" h="1630" w="1552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rotWithShape="0" algn="bl" dist="19050">
                  <a:schemeClr val="accent1">
                    <a:alpha val="6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7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10" name="Google Shape;3210;p47"/>
          <p:cNvSpPr txBox="1"/>
          <p:nvPr>
            <p:ph idx="1" type="subTitle"/>
          </p:nvPr>
        </p:nvSpPr>
        <p:spPr>
          <a:xfrm>
            <a:off x="1018025" y="2131743"/>
            <a:ext cx="2165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1" name="Google Shape;3211;p47"/>
          <p:cNvSpPr txBox="1"/>
          <p:nvPr>
            <p:ph idx="2" type="subTitle"/>
          </p:nvPr>
        </p:nvSpPr>
        <p:spPr>
          <a:xfrm>
            <a:off x="1018025" y="1444193"/>
            <a:ext cx="21657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212" name="Google Shape;3212;p47"/>
          <p:cNvSpPr txBox="1"/>
          <p:nvPr>
            <p:ph idx="3" type="subTitle"/>
          </p:nvPr>
        </p:nvSpPr>
        <p:spPr>
          <a:xfrm>
            <a:off x="1018025" y="3600443"/>
            <a:ext cx="2165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3" name="Google Shape;3213;p47"/>
          <p:cNvSpPr txBox="1"/>
          <p:nvPr>
            <p:ph idx="4" type="subTitle"/>
          </p:nvPr>
        </p:nvSpPr>
        <p:spPr>
          <a:xfrm>
            <a:off x="1018025" y="2912893"/>
            <a:ext cx="21657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214" name="Google Shape;3214;p47"/>
          <p:cNvSpPr txBox="1"/>
          <p:nvPr>
            <p:ph idx="5" type="subTitle"/>
          </p:nvPr>
        </p:nvSpPr>
        <p:spPr>
          <a:xfrm>
            <a:off x="5960600" y="2131743"/>
            <a:ext cx="2165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5" name="Google Shape;3215;p47"/>
          <p:cNvSpPr txBox="1"/>
          <p:nvPr>
            <p:ph idx="6" type="subTitle"/>
          </p:nvPr>
        </p:nvSpPr>
        <p:spPr>
          <a:xfrm>
            <a:off x="5960600" y="1444193"/>
            <a:ext cx="21657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216" name="Google Shape;3216;p47"/>
          <p:cNvSpPr txBox="1"/>
          <p:nvPr>
            <p:ph idx="7" type="subTitle"/>
          </p:nvPr>
        </p:nvSpPr>
        <p:spPr>
          <a:xfrm>
            <a:off x="5960600" y="3600443"/>
            <a:ext cx="2165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7" name="Google Shape;3217;p47"/>
          <p:cNvSpPr txBox="1"/>
          <p:nvPr>
            <p:ph idx="8" type="subTitle"/>
          </p:nvPr>
        </p:nvSpPr>
        <p:spPr>
          <a:xfrm>
            <a:off x="5960600" y="2912893"/>
            <a:ext cx="21657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218" name="Google Shape;3218;p47"/>
          <p:cNvSpPr txBox="1"/>
          <p:nvPr>
            <p:ph idx="9" type="subTitle"/>
          </p:nvPr>
        </p:nvSpPr>
        <p:spPr>
          <a:xfrm>
            <a:off x="3489313" y="2131743"/>
            <a:ext cx="2165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9" name="Google Shape;3219;p47"/>
          <p:cNvSpPr txBox="1"/>
          <p:nvPr>
            <p:ph idx="13" type="subTitle"/>
          </p:nvPr>
        </p:nvSpPr>
        <p:spPr>
          <a:xfrm>
            <a:off x="3489313" y="1444193"/>
            <a:ext cx="21657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220" name="Google Shape;3220;p47"/>
          <p:cNvSpPr txBox="1"/>
          <p:nvPr>
            <p:ph idx="14" type="subTitle"/>
          </p:nvPr>
        </p:nvSpPr>
        <p:spPr>
          <a:xfrm>
            <a:off x="3489313" y="3600443"/>
            <a:ext cx="2165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1" name="Google Shape;3221;p47"/>
          <p:cNvSpPr txBox="1"/>
          <p:nvPr>
            <p:ph idx="15" type="subTitle"/>
          </p:nvPr>
        </p:nvSpPr>
        <p:spPr>
          <a:xfrm>
            <a:off x="3489313" y="2912893"/>
            <a:ext cx="21657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3222" name="Google Shape;3222;p47"/>
          <p:cNvGrpSpPr/>
          <p:nvPr/>
        </p:nvGrpSpPr>
        <p:grpSpPr>
          <a:xfrm rot="5400000">
            <a:off x="1166050" y="3082013"/>
            <a:ext cx="237939" cy="3223487"/>
            <a:chOff x="8202950" y="1983213"/>
            <a:chExt cx="237939" cy="3223487"/>
          </a:xfrm>
        </p:grpSpPr>
        <p:sp>
          <p:nvSpPr>
            <p:cNvPr id="3223" name="Google Shape;3223;p47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224" name="Google Shape;3224;p47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226" name="Google Shape;3226;p47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7" name="Google Shape;3227;p47"/>
          <p:cNvGrpSpPr/>
          <p:nvPr/>
        </p:nvGrpSpPr>
        <p:grpSpPr>
          <a:xfrm flipH="1">
            <a:off x="8430763" y="-4899154"/>
            <a:ext cx="3721952" cy="12135923"/>
            <a:chOff x="-3170262" y="3452177"/>
            <a:chExt cx="3721952" cy="12135923"/>
          </a:xfrm>
        </p:grpSpPr>
        <p:sp>
          <p:nvSpPr>
            <p:cNvPr id="3228" name="Google Shape;3228;p47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47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47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47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47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47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47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47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47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47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47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47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4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4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4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4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4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4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4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4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4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4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4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4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4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4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4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4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47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47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47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47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47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47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47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47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47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47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47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47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4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4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4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4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4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4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4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4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4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4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4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4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4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4" name="Google Shape;3284;p47"/>
          <p:cNvGrpSpPr/>
          <p:nvPr/>
        </p:nvGrpSpPr>
        <p:grpSpPr>
          <a:xfrm>
            <a:off x="-3068987" y="-3082792"/>
            <a:ext cx="3721950" cy="9403095"/>
            <a:chOff x="-7394687" y="-2183642"/>
            <a:chExt cx="3721950" cy="9403095"/>
          </a:xfrm>
        </p:grpSpPr>
        <p:sp>
          <p:nvSpPr>
            <p:cNvPr id="3285" name="Google Shape;3285;p47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47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47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47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47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47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47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47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47"/>
            <p:cNvSpPr/>
            <p:nvPr/>
          </p:nvSpPr>
          <p:spPr>
            <a:xfrm flipH="1" rot="5400000">
              <a:off x="-8418481" y="-374313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47"/>
            <p:cNvSpPr/>
            <p:nvPr/>
          </p:nvSpPr>
          <p:spPr>
            <a:xfrm flipH="1" rot="5400000">
              <a:off x="-7613337" y="1451163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47"/>
            <p:cNvSpPr/>
            <p:nvPr/>
          </p:nvSpPr>
          <p:spPr>
            <a:xfrm flipH="1" rot="5400000">
              <a:off x="-6407888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47"/>
            <p:cNvSpPr/>
            <p:nvPr/>
          </p:nvSpPr>
          <p:spPr>
            <a:xfrm flipH="1" rot="5400000">
              <a:off x="-7118387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47"/>
            <p:cNvSpPr/>
            <p:nvPr/>
          </p:nvSpPr>
          <p:spPr>
            <a:xfrm flipH="1" rot="5400000">
              <a:off x="-6881554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47"/>
            <p:cNvSpPr/>
            <p:nvPr/>
          </p:nvSpPr>
          <p:spPr>
            <a:xfrm flipH="1" rot="5400000">
              <a:off x="-6644721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47"/>
            <p:cNvSpPr/>
            <p:nvPr/>
          </p:nvSpPr>
          <p:spPr>
            <a:xfrm flipH="1" rot="5400000">
              <a:off x="-4162608" y="3019385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47"/>
            <p:cNvSpPr/>
            <p:nvPr/>
          </p:nvSpPr>
          <p:spPr>
            <a:xfrm flipH="1" rot="5400000">
              <a:off x="-7318221" y="591632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47"/>
            <p:cNvSpPr/>
            <p:nvPr/>
          </p:nvSpPr>
          <p:spPr>
            <a:xfrm flipH="1" rot="5400000">
              <a:off x="-7318221" y="710193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47"/>
            <p:cNvSpPr/>
            <p:nvPr/>
          </p:nvSpPr>
          <p:spPr>
            <a:xfrm flipH="1" rot="5400000">
              <a:off x="-7318221" y="686481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47"/>
            <p:cNvSpPr/>
            <p:nvPr/>
          </p:nvSpPr>
          <p:spPr>
            <a:xfrm flipH="1" rot="5400000">
              <a:off x="-7318221" y="662768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47"/>
            <p:cNvSpPr/>
            <p:nvPr/>
          </p:nvSpPr>
          <p:spPr>
            <a:xfrm flipH="1" rot="5400000">
              <a:off x="-7318221" y="639056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47"/>
            <p:cNvSpPr/>
            <p:nvPr/>
          </p:nvSpPr>
          <p:spPr>
            <a:xfrm flipH="1" rot="5400000">
              <a:off x="-7318221" y="615344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47"/>
            <p:cNvSpPr/>
            <p:nvPr/>
          </p:nvSpPr>
          <p:spPr>
            <a:xfrm rot="10800000">
              <a:off x="-7259447" y="-2141118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47"/>
            <p:cNvSpPr/>
            <p:nvPr/>
          </p:nvSpPr>
          <p:spPr>
            <a:xfrm rot="10800000">
              <a:off x="-3806868" y="1911127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47"/>
            <p:cNvSpPr/>
            <p:nvPr/>
          </p:nvSpPr>
          <p:spPr>
            <a:xfrm rot="10800000">
              <a:off x="-3776265" y="873815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47"/>
            <p:cNvSpPr/>
            <p:nvPr/>
          </p:nvSpPr>
          <p:spPr>
            <a:xfrm rot="10800000">
              <a:off x="-7285376" y="406776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47"/>
            <p:cNvSpPr/>
            <p:nvPr/>
          </p:nvSpPr>
          <p:spPr>
            <a:xfrm rot="10800000">
              <a:off x="-7285376" y="385608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47"/>
            <p:cNvSpPr/>
            <p:nvPr/>
          </p:nvSpPr>
          <p:spPr>
            <a:xfrm rot="10800000">
              <a:off x="-7285376" y="3642093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47"/>
            <p:cNvSpPr/>
            <p:nvPr/>
          </p:nvSpPr>
          <p:spPr>
            <a:xfrm rot="10800000">
              <a:off x="-7285376" y="3430410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47"/>
            <p:cNvSpPr/>
            <p:nvPr/>
          </p:nvSpPr>
          <p:spPr>
            <a:xfrm rot="10800000">
              <a:off x="-7285376" y="321872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47"/>
            <p:cNvSpPr/>
            <p:nvPr/>
          </p:nvSpPr>
          <p:spPr>
            <a:xfrm flipH="1" rot="5400000">
              <a:off x="-8418481" y="-374313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47"/>
            <p:cNvSpPr/>
            <p:nvPr/>
          </p:nvSpPr>
          <p:spPr>
            <a:xfrm flipH="1" rot="5400000">
              <a:off x="-7613337" y="1451163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47"/>
            <p:cNvSpPr/>
            <p:nvPr/>
          </p:nvSpPr>
          <p:spPr>
            <a:xfrm flipH="1" rot="5400000">
              <a:off x="-6407888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47"/>
            <p:cNvSpPr/>
            <p:nvPr/>
          </p:nvSpPr>
          <p:spPr>
            <a:xfrm flipH="1" rot="5400000">
              <a:off x="-7118387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47"/>
            <p:cNvSpPr/>
            <p:nvPr/>
          </p:nvSpPr>
          <p:spPr>
            <a:xfrm flipH="1" rot="5400000">
              <a:off x="-6881554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47"/>
            <p:cNvSpPr/>
            <p:nvPr/>
          </p:nvSpPr>
          <p:spPr>
            <a:xfrm flipH="1" rot="5400000">
              <a:off x="-6644721" y="-218364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47"/>
            <p:cNvSpPr/>
            <p:nvPr/>
          </p:nvSpPr>
          <p:spPr>
            <a:xfrm flipH="1" rot="5400000">
              <a:off x="-4162608" y="3019385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47"/>
            <p:cNvSpPr/>
            <p:nvPr/>
          </p:nvSpPr>
          <p:spPr>
            <a:xfrm flipH="1" rot="5400000">
              <a:off x="-7318221" y="591632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47"/>
            <p:cNvSpPr/>
            <p:nvPr/>
          </p:nvSpPr>
          <p:spPr>
            <a:xfrm flipH="1" rot="5400000">
              <a:off x="-7318221" y="710193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47"/>
            <p:cNvSpPr/>
            <p:nvPr/>
          </p:nvSpPr>
          <p:spPr>
            <a:xfrm flipH="1" rot="5400000">
              <a:off x="-7318221" y="686481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47"/>
            <p:cNvSpPr/>
            <p:nvPr/>
          </p:nvSpPr>
          <p:spPr>
            <a:xfrm flipH="1" rot="5400000">
              <a:off x="-7318221" y="662768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47"/>
            <p:cNvSpPr/>
            <p:nvPr/>
          </p:nvSpPr>
          <p:spPr>
            <a:xfrm flipH="1" rot="5400000">
              <a:off x="-7318221" y="639056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47"/>
            <p:cNvSpPr/>
            <p:nvPr/>
          </p:nvSpPr>
          <p:spPr>
            <a:xfrm flipH="1" rot="5400000">
              <a:off x="-7318221" y="615344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7" name="Google Shape;3327;p47"/>
          <p:cNvGrpSpPr/>
          <p:nvPr/>
        </p:nvGrpSpPr>
        <p:grpSpPr>
          <a:xfrm>
            <a:off x="4408931" y="4599431"/>
            <a:ext cx="2140237" cy="268164"/>
            <a:chOff x="5768381" y="4599431"/>
            <a:chExt cx="2140237" cy="268164"/>
          </a:xfrm>
        </p:grpSpPr>
        <p:sp>
          <p:nvSpPr>
            <p:cNvPr id="3328" name="Google Shape;3328;p47"/>
            <p:cNvSpPr/>
            <p:nvPr/>
          </p:nvSpPr>
          <p:spPr>
            <a:xfrm rot="-5400000">
              <a:off x="6838442" y="36633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47"/>
            <p:cNvSpPr/>
            <p:nvPr/>
          </p:nvSpPr>
          <p:spPr>
            <a:xfrm flipH="1" rot="10800000">
              <a:off x="6482702" y="4599431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47"/>
            <p:cNvSpPr/>
            <p:nvPr/>
          </p:nvSpPr>
          <p:spPr>
            <a:xfrm rot="-5400000">
              <a:off x="6838442" y="3663402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47"/>
            <p:cNvSpPr/>
            <p:nvPr/>
          </p:nvSpPr>
          <p:spPr>
            <a:xfrm flipH="1" rot="10800000">
              <a:off x="6482702" y="4599444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3" name="Google Shape;3333;p48"/>
          <p:cNvGrpSpPr/>
          <p:nvPr/>
        </p:nvGrpSpPr>
        <p:grpSpPr>
          <a:xfrm rot="10800000">
            <a:off x="8275488" y="-5806929"/>
            <a:ext cx="3721952" cy="12135923"/>
            <a:chOff x="-3170262" y="3452177"/>
            <a:chExt cx="3721952" cy="12135923"/>
          </a:xfrm>
        </p:grpSpPr>
        <p:sp>
          <p:nvSpPr>
            <p:cNvPr id="3334" name="Google Shape;3334;p48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48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48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48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48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48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48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48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48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48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48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48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48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48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48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48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48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48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48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48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48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48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48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48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48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48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48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48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48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48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48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48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48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48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48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48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48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48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48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48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48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48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48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48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48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48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48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48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48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48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48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48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48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48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48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48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0" name="Google Shape;3390;p48"/>
          <p:cNvGrpSpPr/>
          <p:nvPr/>
        </p:nvGrpSpPr>
        <p:grpSpPr>
          <a:xfrm>
            <a:off x="-2853462" y="-2631329"/>
            <a:ext cx="3721952" cy="12135923"/>
            <a:chOff x="-3170262" y="3452177"/>
            <a:chExt cx="3721952" cy="12135923"/>
          </a:xfrm>
        </p:grpSpPr>
        <p:sp>
          <p:nvSpPr>
            <p:cNvPr id="3391" name="Google Shape;3391;p48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48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48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48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48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48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48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48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48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48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48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48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48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48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48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48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48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48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48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48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48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48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48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48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48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48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48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48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48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48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48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48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48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48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48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48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48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48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48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48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48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48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48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48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48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48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48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48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48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48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48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48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48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48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48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48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7" name="Google Shape;3447;p48"/>
          <p:cNvSpPr txBox="1"/>
          <p:nvPr>
            <p:ph type="title"/>
          </p:nvPr>
        </p:nvSpPr>
        <p:spPr>
          <a:xfrm>
            <a:off x="2418150" y="499225"/>
            <a:ext cx="43077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448" name="Google Shape;3448;p48"/>
          <p:cNvSpPr txBox="1"/>
          <p:nvPr>
            <p:ph idx="1" type="subTitle"/>
          </p:nvPr>
        </p:nvSpPr>
        <p:spPr>
          <a:xfrm>
            <a:off x="2418146" y="1329175"/>
            <a:ext cx="4307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9" name="Google Shape;3449;p48"/>
          <p:cNvSpPr txBox="1"/>
          <p:nvPr>
            <p:ph idx="2" type="title"/>
          </p:nvPr>
        </p:nvSpPr>
        <p:spPr>
          <a:xfrm>
            <a:off x="2418150" y="3419300"/>
            <a:ext cx="43077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450" name="Google Shape;3450;p48"/>
          <p:cNvSpPr txBox="1"/>
          <p:nvPr>
            <p:ph idx="3" type="subTitle"/>
          </p:nvPr>
        </p:nvSpPr>
        <p:spPr>
          <a:xfrm>
            <a:off x="2418146" y="4249250"/>
            <a:ext cx="4307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1" name="Google Shape;3451;p48"/>
          <p:cNvSpPr txBox="1"/>
          <p:nvPr>
            <p:ph idx="4" type="title"/>
          </p:nvPr>
        </p:nvSpPr>
        <p:spPr>
          <a:xfrm>
            <a:off x="2418150" y="1959263"/>
            <a:ext cx="43077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52" name="Google Shape;3452;p48"/>
          <p:cNvSpPr txBox="1"/>
          <p:nvPr>
            <p:ph idx="5" type="subTitle"/>
          </p:nvPr>
        </p:nvSpPr>
        <p:spPr>
          <a:xfrm>
            <a:off x="2418146" y="2789213"/>
            <a:ext cx="4307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p49"/>
          <p:cNvSpPr txBox="1"/>
          <p:nvPr>
            <p:ph type="title"/>
          </p:nvPr>
        </p:nvSpPr>
        <p:spPr>
          <a:xfrm>
            <a:off x="2344500" y="1378869"/>
            <a:ext cx="44550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455" name="Google Shape;3455;p49"/>
          <p:cNvSpPr txBox="1"/>
          <p:nvPr>
            <p:ph idx="1" type="subTitle"/>
          </p:nvPr>
        </p:nvSpPr>
        <p:spPr>
          <a:xfrm>
            <a:off x="2549400" y="2544981"/>
            <a:ext cx="40452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456" name="Google Shape;3456;p49"/>
          <p:cNvSpPr/>
          <p:nvPr/>
        </p:nvSpPr>
        <p:spPr>
          <a:xfrm>
            <a:off x="577225" y="-591925"/>
            <a:ext cx="676500" cy="3240600"/>
          </a:xfrm>
          <a:custGeom>
            <a:rect b="b" l="l" r="r" t="t"/>
            <a:pathLst>
              <a:path extrusionOk="0" h="129624" w="2706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sp>
      <p:cxnSp>
        <p:nvCxnSpPr>
          <p:cNvPr id="3457" name="Google Shape;3457;p4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3458" name="Google Shape;3458;p49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3459" name="Google Shape;3459;p4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4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4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4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4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4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4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4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7" name="Google Shape;3467;p49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3468" name="Google Shape;3468;p4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4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4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4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4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4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4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4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4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4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4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4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4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4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2" name="Google Shape;3482;p49"/>
          <p:cNvGrpSpPr/>
          <p:nvPr/>
        </p:nvGrpSpPr>
        <p:grpSpPr>
          <a:xfrm flipH="1" rot="10800000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3483" name="Google Shape;3483;p4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4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4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4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4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4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4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4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1" name="Google Shape;3491;p4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2" name="Google Shape;3492;p49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3493" name="Google Shape;3493;p4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4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4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4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4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4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4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4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1" name="Google Shape;3501;p49"/>
          <p:cNvSpPr/>
          <p:nvPr/>
        </p:nvSpPr>
        <p:spPr>
          <a:xfrm>
            <a:off x="577225" y="-591925"/>
            <a:ext cx="676500" cy="3240600"/>
          </a:xfrm>
          <a:custGeom>
            <a:rect b="b" l="l" r="r" t="t"/>
            <a:pathLst>
              <a:path extrusionOk="0" h="129624" w="2706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sp>
      <p:sp>
        <p:nvSpPr>
          <p:cNvPr id="3502" name="Google Shape;3502;p4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3" name="Google Shape;3503;p4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3504" name="Google Shape;3504;p49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3505" name="Google Shape;3505;p49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506" name="Google Shape;3506;p4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49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508" name="Google Shape;3508;p4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9" name="Google Shape;3509;p49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3510" name="Google Shape;3510;p49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511" name="Google Shape;3511;p4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49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513" name="Google Shape;3513;p4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0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516" name="Google Shape;3516;p50"/>
          <p:cNvSpPr txBox="1"/>
          <p:nvPr>
            <p:ph idx="1" type="subTitle"/>
          </p:nvPr>
        </p:nvSpPr>
        <p:spPr>
          <a:xfrm>
            <a:off x="1928175" y="3411591"/>
            <a:ext cx="2314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7" name="Google Shape;3517;p50"/>
          <p:cNvSpPr txBox="1"/>
          <p:nvPr>
            <p:ph idx="2" type="subTitle"/>
          </p:nvPr>
        </p:nvSpPr>
        <p:spPr>
          <a:xfrm>
            <a:off x="1928175" y="2954153"/>
            <a:ext cx="2314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518" name="Google Shape;3518;p50"/>
          <p:cNvSpPr txBox="1"/>
          <p:nvPr>
            <p:ph idx="3" type="subTitle"/>
          </p:nvPr>
        </p:nvSpPr>
        <p:spPr>
          <a:xfrm>
            <a:off x="4901325" y="3411591"/>
            <a:ext cx="2314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9" name="Google Shape;3519;p50"/>
          <p:cNvSpPr txBox="1"/>
          <p:nvPr>
            <p:ph idx="4" type="subTitle"/>
          </p:nvPr>
        </p:nvSpPr>
        <p:spPr>
          <a:xfrm>
            <a:off x="4901325" y="2954153"/>
            <a:ext cx="2314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520" name="Google Shape;3520;p50"/>
          <p:cNvSpPr/>
          <p:nvPr/>
        </p:nvSpPr>
        <p:spPr>
          <a:xfrm rot="10800000">
            <a:off x="7982776" y="-544214"/>
            <a:ext cx="267975" cy="1554325"/>
          </a:xfrm>
          <a:custGeom>
            <a:rect b="b" l="l" r="r" t="t"/>
            <a:pathLst>
              <a:path extrusionOk="0" h="62173" w="10719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sp>
      <p:grpSp>
        <p:nvGrpSpPr>
          <p:cNvPr id="3521" name="Google Shape;3521;p50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3522" name="Google Shape;3522;p5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5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5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5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5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5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6" name="Google Shape;3536;p50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3537" name="Google Shape;3537;p50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538" name="Google Shape;3538;p50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0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0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541" name="Google Shape;3541;p50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0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0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0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5" name="Google Shape;3545;p50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3546" name="Google Shape;3546;p5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0" name="Google Shape;3560;p50"/>
          <p:cNvGrpSpPr/>
          <p:nvPr/>
        </p:nvGrpSpPr>
        <p:grpSpPr>
          <a:xfrm flipH="1" rot="-5400000">
            <a:off x="14326746" y="-8155174"/>
            <a:ext cx="5570273" cy="18162622"/>
            <a:chOff x="-3170262" y="3452177"/>
            <a:chExt cx="3721952" cy="12135923"/>
          </a:xfrm>
        </p:grpSpPr>
        <p:sp>
          <p:nvSpPr>
            <p:cNvPr id="3561" name="Google Shape;3561;p50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0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0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0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50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50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0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0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0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0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0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0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0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0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0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0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0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0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0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0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0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0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0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0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0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50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50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50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50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50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50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50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0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0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0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0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0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0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0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50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50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0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0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0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0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0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0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0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0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0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0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0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0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0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0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0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7" name="Google Shape;3617;p50"/>
          <p:cNvSpPr/>
          <p:nvPr/>
        </p:nvSpPr>
        <p:spPr>
          <a:xfrm rot="10800000">
            <a:off x="7982776" y="-544214"/>
            <a:ext cx="267975" cy="1554325"/>
          </a:xfrm>
          <a:custGeom>
            <a:rect b="b" l="l" r="r" t="t"/>
            <a:pathLst>
              <a:path extrusionOk="0" h="62173" w="10719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sp>
      <p:grpSp>
        <p:nvGrpSpPr>
          <p:cNvPr id="3618" name="Google Shape;3618;p50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3619" name="Google Shape;3619;p50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0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621" name="Google Shape;3621;p50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622" name="Google Shape;3622;p50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3" name="Google Shape;3623;p50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4" name="Google Shape;3624;p50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p51"/>
          <p:cNvSpPr txBox="1"/>
          <p:nvPr>
            <p:ph type="title"/>
          </p:nvPr>
        </p:nvSpPr>
        <p:spPr>
          <a:xfrm>
            <a:off x="1311750" y="3986900"/>
            <a:ext cx="6520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7" name="Google Shape;3627;p51"/>
          <p:cNvSpPr txBox="1"/>
          <p:nvPr>
            <p:ph idx="1" type="subTitle"/>
          </p:nvPr>
        </p:nvSpPr>
        <p:spPr>
          <a:xfrm>
            <a:off x="1311750" y="1934575"/>
            <a:ext cx="65205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3628" name="Google Shape;3628;p51"/>
          <p:cNvGrpSpPr/>
          <p:nvPr/>
        </p:nvGrpSpPr>
        <p:grpSpPr>
          <a:xfrm flipH="1">
            <a:off x="8167938" y="-4899154"/>
            <a:ext cx="3721952" cy="12135923"/>
            <a:chOff x="-3170262" y="3452177"/>
            <a:chExt cx="3721952" cy="12135923"/>
          </a:xfrm>
        </p:grpSpPr>
        <p:sp>
          <p:nvSpPr>
            <p:cNvPr id="3629" name="Google Shape;3629;p51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1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1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1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1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1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1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1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1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1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1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1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5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5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5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5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5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5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5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5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51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51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51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51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51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51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51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51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51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51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51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51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5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5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5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5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5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5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5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5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5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5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5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5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5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5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5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5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5" name="Google Shape;3685;p51"/>
          <p:cNvGrpSpPr/>
          <p:nvPr/>
        </p:nvGrpSpPr>
        <p:grpSpPr>
          <a:xfrm rot="10800000">
            <a:off x="-2853462" y="-2443379"/>
            <a:ext cx="3721952" cy="12135923"/>
            <a:chOff x="-3170262" y="3452177"/>
            <a:chExt cx="3721952" cy="12135923"/>
          </a:xfrm>
        </p:grpSpPr>
        <p:sp>
          <p:nvSpPr>
            <p:cNvPr id="3686" name="Google Shape;3686;p51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51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51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51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51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51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51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51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51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51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51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51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5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5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5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5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5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5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5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5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1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1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1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1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1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1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1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1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1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1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1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1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1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1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1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1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1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1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1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51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51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1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1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1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1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1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1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1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2" name="Google Shape;3742;p51"/>
          <p:cNvGrpSpPr/>
          <p:nvPr/>
        </p:nvGrpSpPr>
        <p:grpSpPr>
          <a:xfrm rot="10800000">
            <a:off x="8636589" y="3129613"/>
            <a:ext cx="261061" cy="3913266"/>
            <a:chOff x="7704114" y="-97112"/>
            <a:chExt cx="261061" cy="3913266"/>
          </a:xfrm>
        </p:grpSpPr>
        <p:sp>
          <p:nvSpPr>
            <p:cNvPr id="3743" name="Google Shape;3743;p51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744" name="Google Shape;3744;p51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746" name="Google Shape;3746;p51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65" name="Google Shape;365;p6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3325500" y="-70089"/>
            <a:ext cx="3769563" cy="11358057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614519" y="-1255848"/>
            <a:ext cx="1982975" cy="2013575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 dist="1905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p52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49" name="Google Shape;3749;p52"/>
          <p:cNvSpPr txBox="1"/>
          <p:nvPr>
            <p:ph idx="1" type="subTitle"/>
          </p:nvPr>
        </p:nvSpPr>
        <p:spPr>
          <a:xfrm>
            <a:off x="865622" y="3215691"/>
            <a:ext cx="2314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0" name="Google Shape;3750;p52"/>
          <p:cNvSpPr txBox="1"/>
          <p:nvPr>
            <p:ph idx="2" type="subTitle"/>
          </p:nvPr>
        </p:nvSpPr>
        <p:spPr>
          <a:xfrm>
            <a:off x="865622" y="2804315"/>
            <a:ext cx="2314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751" name="Google Shape;3751;p52"/>
          <p:cNvSpPr txBox="1"/>
          <p:nvPr>
            <p:ph idx="3" type="subTitle"/>
          </p:nvPr>
        </p:nvSpPr>
        <p:spPr>
          <a:xfrm>
            <a:off x="5963872" y="3215691"/>
            <a:ext cx="2314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2" name="Google Shape;3752;p52"/>
          <p:cNvSpPr txBox="1"/>
          <p:nvPr>
            <p:ph idx="4" type="subTitle"/>
          </p:nvPr>
        </p:nvSpPr>
        <p:spPr>
          <a:xfrm>
            <a:off x="5963872" y="2804315"/>
            <a:ext cx="2314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753" name="Google Shape;3753;p52"/>
          <p:cNvSpPr txBox="1"/>
          <p:nvPr>
            <p:ph idx="5" type="subTitle"/>
          </p:nvPr>
        </p:nvSpPr>
        <p:spPr>
          <a:xfrm>
            <a:off x="3414747" y="3215691"/>
            <a:ext cx="2314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4" name="Google Shape;3754;p52"/>
          <p:cNvSpPr txBox="1"/>
          <p:nvPr>
            <p:ph idx="6" type="subTitle"/>
          </p:nvPr>
        </p:nvSpPr>
        <p:spPr>
          <a:xfrm>
            <a:off x="3414747" y="2804315"/>
            <a:ext cx="2314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3755" name="Google Shape;3755;p52"/>
          <p:cNvGrpSpPr/>
          <p:nvPr/>
        </p:nvGrpSpPr>
        <p:grpSpPr>
          <a:xfrm flipH="1">
            <a:off x="8513002" y="2185426"/>
            <a:ext cx="4088811" cy="4088811"/>
            <a:chOff x="-3640848" y="2185426"/>
            <a:chExt cx="4088811" cy="4088811"/>
          </a:xfrm>
        </p:grpSpPr>
        <p:sp>
          <p:nvSpPr>
            <p:cNvPr id="3756" name="Google Shape;3756;p5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8" name="Google Shape;3758;p52"/>
          <p:cNvGrpSpPr/>
          <p:nvPr/>
        </p:nvGrpSpPr>
        <p:grpSpPr>
          <a:xfrm flipH="1" rot="10800000">
            <a:off x="6545988" y="-10429088"/>
            <a:ext cx="3769563" cy="11358057"/>
            <a:chOff x="-2722250" y="-1079764"/>
            <a:chExt cx="3769563" cy="11358057"/>
          </a:xfrm>
        </p:grpSpPr>
        <p:sp>
          <p:nvSpPr>
            <p:cNvPr id="3759" name="Google Shape;3759;p5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3" name="Google Shape;3773;p52"/>
          <p:cNvGrpSpPr/>
          <p:nvPr/>
        </p:nvGrpSpPr>
        <p:grpSpPr>
          <a:xfrm flipH="1" rot="-5400000">
            <a:off x="-975725" y="4666451"/>
            <a:ext cx="4222888" cy="4088811"/>
            <a:chOff x="8129425" y="2555026"/>
            <a:chExt cx="4222888" cy="4088811"/>
          </a:xfrm>
        </p:grpSpPr>
        <p:sp>
          <p:nvSpPr>
            <p:cNvPr id="3774" name="Google Shape;3774;p5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2" name="Google Shape;3782;p52"/>
          <p:cNvGrpSpPr/>
          <p:nvPr/>
        </p:nvGrpSpPr>
        <p:grpSpPr>
          <a:xfrm flipH="1" rot="10800000">
            <a:off x="-1117356" y="-1084598"/>
            <a:ext cx="1982975" cy="2013575"/>
            <a:chOff x="746900" y="-550225"/>
            <a:chExt cx="1982975" cy="2013575"/>
          </a:xfrm>
        </p:grpSpPr>
        <p:sp>
          <p:nvSpPr>
            <p:cNvPr id="3783" name="Google Shape;3783;p52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</p:sp>
        <p:sp>
          <p:nvSpPr>
            <p:cNvPr id="3784" name="Google Shape;3784;p5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2"/>
            <p:cNvSpPr/>
            <p:nvPr/>
          </p:nvSpPr>
          <p:spPr>
            <a:xfrm>
              <a:off x="857425" y="-430200"/>
              <a:ext cx="1746850" cy="1775450"/>
            </a:xfrm>
            <a:custGeom>
              <a:rect b="b" l="l" r="r" t="t"/>
              <a:pathLst>
                <a:path extrusionOk="0" h="71018" w="69874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p53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89" name="Google Shape;3789;p53"/>
          <p:cNvSpPr txBox="1"/>
          <p:nvPr>
            <p:ph idx="1" type="subTitle"/>
          </p:nvPr>
        </p:nvSpPr>
        <p:spPr>
          <a:xfrm>
            <a:off x="1805875" y="1710450"/>
            <a:ext cx="2687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0" name="Google Shape;3790;p53"/>
          <p:cNvSpPr txBox="1"/>
          <p:nvPr>
            <p:ph idx="2" type="subTitle"/>
          </p:nvPr>
        </p:nvSpPr>
        <p:spPr>
          <a:xfrm>
            <a:off x="1805875" y="1329200"/>
            <a:ext cx="268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791" name="Google Shape;3791;p53"/>
          <p:cNvSpPr txBox="1"/>
          <p:nvPr>
            <p:ph idx="3" type="subTitle"/>
          </p:nvPr>
        </p:nvSpPr>
        <p:spPr>
          <a:xfrm>
            <a:off x="1805875" y="4077725"/>
            <a:ext cx="2687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2" name="Google Shape;3792;p53"/>
          <p:cNvSpPr txBox="1"/>
          <p:nvPr>
            <p:ph idx="4" type="subTitle"/>
          </p:nvPr>
        </p:nvSpPr>
        <p:spPr>
          <a:xfrm>
            <a:off x="1805875" y="3696475"/>
            <a:ext cx="268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793" name="Google Shape;3793;p53"/>
          <p:cNvSpPr txBox="1"/>
          <p:nvPr>
            <p:ph idx="5" type="subTitle"/>
          </p:nvPr>
        </p:nvSpPr>
        <p:spPr>
          <a:xfrm>
            <a:off x="1805875" y="2894088"/>
            <a:ext cx="2687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4" name="Google Shape;3794;p53"/>
          <p:cNvSpPr txBox="1"/>
          <p:nvPr>
            <p:ph idx="6" type="subTitle"/>
          </p:nvPr>
        </p:nvSpPr>
        <p:spPr>
          <a:xfrm>
            <a:off x="1805875" y="2512838"/>
            <a:ext cx="268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795" name="Google Shape;3795;p53"/>
          <p:cNvSpPr txBox="1"/>
          <p:nvPr>
            <p:ph idx="7" type="subTitle"/>
          </p:nvPr>
        </p:nvSpPr>
        <p:spPr>
          <a:xfrm>
            <a:off x="5660750" y="1710450"/>
            <a:ext cx="2687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6" name="Google Shape;3796;p53"/>
          <p:cNvSpPr txBox="1"/>
          <p:nvPr>
            <p:ph idx="8" type="subTitle"/>
          </p:nvPr>
        </p:nvSpPr>
        <p:spPr>
          <a:xfrm>
            <a:off x="5660750" y="1329200"/>
            <a:ext cx="268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797" name="Google Shape;3797;p53"/>
          <p:cNvSpPr txBox="1"/>
          <p:nvPr>
            <p:ph idx="9" type="subTitle"/>
          </p:nvPr>
        </p:nvSpPr>
        <p:spPr>
          <a:xfrm>
            <a:off x="5660750" y="4077725"/>
            <a:ext cx="2687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8" name="Google Shape;3798;p53"/>
          <p:cNvSpPr txBox="1"/>
          <p:nvPr>
            <p:ph idx="13" type="subTitle"/>
          </p:nvPr>
        </p:nvSpPr>
        <p:spPr>
          <a:xfrm>
            <a:off x="5660750" y="3696475"/>
            <a:ext cx="268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799" name="Google Shape;3799;p53"/>
          <p:cNvSpPr txBox="1"/>
          <p:nvPr>
            <p:ph idx="14" type="subTitle"/>
          </p:nvPr>
        </p:nvSpPr>
        <p:spPr>
          <a:xfrm>
            <a:off x="5660750" y="2894088"/>
            <a:ext cx="2687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0" name="Google Shape;3800;p53"/>
          <p:cNvSpPr txBox="1"/>
          <p:nvPr>
            <p:ph idx="15" type="subTitle"/>
          </p:nvPr>
        </p:nvSpPr>
        <p:spPr>
          <a:xfrm>
            <a:off x="5660750" y="2512838"/>
            <a:ext cx="268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3801" name="Google Shape;3801;p53"/>
          <p:cNvGrpSpPr/>
          <p:nvPr/>
        </p:nvGrpSpPr>
        <p:grpSpPr>
          <a:xfrm rot="10800000">
            <a:off x="7218810" y="-1747903"/>
            <a:ext cx="3021722" cy="3146277"/>
            <a:chOff x="-1064015" y="2306598"/>
            <a:chExt cx="3021722" cy="3146277"/>
          </a:xfrm>
        </p:grpSpPr>
        <p:sp>
          <p:nvSpPr>
            <p:cNvPr id="3802" name="Google Shape;3802;p5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6" name="Google Shape;3806;p53"/>
          <p:cNvGrpSpPr/>
          <p:nvPr/>
        </p:nvGrpSpPr>
        <p:grpSpPr>
          <a:xfrm rot="10800000">
            <a:off x="-66225" y="2050490"/>
            <a:ext cx="618525" cy="5831511"/>
            <a:chOff x="8626376" y="-2137135"/>
            <a:chExt cx="618525" cy="5831511"/>
          </a:xfrm>
        </p:grpSpPr>
        <p:sp>
          <p:nvSpPr>
            <p:cNvPr id="3807" name="Google Shape;3807;p53"/>
            <p:cNvSpPr/>
            <p:nvPr/>
          </p:nvSpPr>
          <p:spPr>
            <a:xfrm flipH="1" rot="10800000">
              <a:off x="8754318" y="-2137135"/>
              <a:ext cx="490583" cy="5831511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3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3"/>
            <p:cNvSpPr/>
            <p:nvPr/>
          </p:nvSpPr>
          <p:spPr>
            <a:xfrm flipH="1" rot="10800000">
              <a:off x="8754318" y="-2137135"/>
              <a:ext cx="490583" cy="5831511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3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1" name="Google Shape;3811;p53"/>
          <p:cNvGrpSpPr/>
          <p:nvPr/>
        </p:nvGrpSpPr>
        <p:grpSpPr>
          <a:xfrm>
            <a:off x="8749262" y="539535"/>
            <a:ext cx="117523" cy="519040"/>
            <a:chOff x="9744987" y="2954335"/>
            <a:chExt cx="117523" cy="519040"/>
          </a:xfrm>
        </p:grpSpPr>
        <p:sp>
          <p:nvSpPr>
            <p:cNvPr id="3812" name="Google Shape;3812;p53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3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3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3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3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3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8" name="Google Shape;3818;p53"/>
          <p:cNvGrpSpPr/>
          <p:nvPr/>
        </p:nvGrpSpPr>
        <p:grpSpPr>
          <a:xfrm rot="5400000">
            <a:off x="-1353565" y="-944652"/>
            <a:ext cx="3021722" cy="3146277"/>
            <a:chOff x="-1064015" y="2306598"/>
            <a:chExt cx="3021722" cy="3146277"/>
          </a:xfrm>
        </p:grpSpPr>
        <p:sp>
          <p:nvSpPr>
            <p:cNvPr id="3819" name="Google Shape;3819;p5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3" name="Google Shape;3823;p53"/>
          <p:cNvGrpSpPr/>
          <p:nvPr/>
        </p:nvGrpSpPr>
        <p:grpSpPr>
          <a:xfrm flipH="1">
            <a:off x="5149127" y="4880776"/>
            <a:ext cx="4088811" cy="4088811"/>
            <a:chOff x="-3640848" y="2185426"/>
            <a:chExt cx="4088811" cy="4088811"/>
          </a:xfrm>
        </p:grpSpPr>
        <p:sp>
          <p:nvSpPr>
            <p:cNvPr id="3824" name="Google Shape;3824;p53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3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p54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828" name="Google Shape;3828;p54"/>
          <p:cNvSpPr txBox="1"/>
          <p:nvPr>
            <p:ph idx="1" type="subTitle"/>
          </p:nvPr>
        </p:nvSpPr>
        <p:spPr>
          <a:xfrm>
            <a:off x="2132775" y="1952242"/>
            <a:ext cx="215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9" name="Google Shape;3829;p54"/>
          <p:cNvSpPr txBox="1"/>
          <p:nvPr>
            <p:ph idx="2" type="subTitle"/>
          </p:nvPr>
        </p:nvSpPr>
        <p:spPr>
          <a:xfrm>
            <a:off x="2132775" y="1571000"/>
            <a:ext cx="2157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830" name="Google Shape;3830;p54"/>
          <p:cNvSpPr txBox="1"/>
          <p:nvPr>
            <p:ph idx="3" type="subTitle"/>
          </p:nvPr>
        </p:nvSpPr>
        <p:spPr>
          <a:xfrm>
            <a:off x="2132775" y="3401042"/>
            <a:ext cx="215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1" name="Google Shape;3831;p54"/>
          <p:cNvSpPr txBox="1"/>
          <p:nvPr>
            <p:ph idx="4" type="subTitle"/>
          </p:nvPr>
        </p:nvSpPr>
        <p:spPr>
          <a:xfrm>
            <a:off x="2132775" y="3019800"/>
            <a:ext cx="2157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832" name="Google Shape;3832;p54"/>
          <p:cNvSpPr txBox="1"/>
          <p:nvPr>
            <p:ph idx="5" type="subTitle"/>
          </p:nvPr>
        </p:nvSpPr>
        <p:spPr>
          <a:xfrm>
            <a:off x="5911850" y="1952242"/>
            <a:ext cx="215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3" name="Google Shape;3833;p54"/>
          <p:cNvSpPr txBox="1"/>
          <p:nvPr>
            <p:ph idx="6" type="subTitle"/>
          </p:nvPr>
        </p:nvSpPr>
        <p:spPr>
          <a:xfrm>
            <a:off x="5911850" y="1571000"/>
            <a:ext cx="2157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834" name="Google Shape;3834;p54"/>
          <p:cNvSpPr txBox="1"/>
          <p:nvPr>
            <p:ph idx="7" type="subTitle"/>
          </p:nvPr>
        </p:nvSpPr>
        <p:spPr>
          <a:xfrm>
            <a:off x="5911850" y="3401042"/>
            <a:ext cx="215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5" name="Google Shape;3835;p54"/>
          <p:cNvSpPr txBox="1"/>
          <p:nvPr>
            <p:ph idx="8" type="subTitle"/>
          </p:nvPr>
        </p:nvSpPr>
        <p:spPr>
          <a:xfrm>
            <a:off x="5911850" y="3019800"/>
            <a:ext cx="2157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3836" name="Google Shape;3836;p54"/>
          <p:cNvGrpSpPr/>
          <p:nvPr/>
        </p:nvGrpSpPr>
        <p:grpSpPr>
          <a:xfrm rot="10800000">
            <a:off x="-1081045" y="2901062"/>
            <a:ext cx="3021722" cy="3146276"/>
            <a:chOff x="-1081045" y="-1072813"/>
            <a:chExt cx="3021722" cy="3146276"/>
          </a:xfrm>
        </p:grpSpPr>
        <p:sp>
          <p:nvSpPr>
            <p:cNvPr id="3837" name="Google Shape;3837;p5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5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5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5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5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5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5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5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5" name="Google Shape;3845;p54"/>
          <p:cNvGrpSpPr/>
          <p:nvPr/>
        </p:nvGrpSpPr>
        <p:grpSpPr>
          <a:xfrm rot="10800000">
            <a:off x="8197625" y="-630926"/>
            <a:ext cx="1158175" cy="2819114"/>
            <a:chOff x="-444950" y="2746461"/>
            <a:chExt cx="1158175" cy="2819114"/>
          </a:xfrm>
        </p:grpSpPr>
        <p:sp>
          <p:nvSpPr>
            <p:cNvPr id="3846" name="Google Shape;3846;p54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847" name="Google Shape;3847;p54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54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54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850" name="Google Shape;3850;p54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54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54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54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4" name="Google Shape;3854;p54"/>
          <p:cNvGrpSpPr/>
          <p:nvPr/>
        </p:nvGrpSpPr>
        <p:grpSpPr>
          <a:xfrm flipH="1" rot="-5400000">
            <a:off x="5658025" y="4666451"/>
            <a:ext cx="4222888" cy="4088811"/>
            <a:chOff x="8129425" y="2555026"/>
            <a:chExt cx="4222888" cy="4088811"/>
          </a:xfrm>
        </p:grpSpPr>
        <p:sp>
          <p:nvSpPr>
            <p:cNvPr id="3855" name="Google Shape;3855;p54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54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54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54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54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54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54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54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3" name="Google Shape;3863;p54"/>
          <p:cNvGrpSpPr/>
          <p:nvPr/>
        </p:nvGrpSpPr>
        <p:grpSpPr>
          <a:xfrm>
            <a:off x="-3068512" y="-9947723"/>
            <a:ext cx="3752538" cy="12135923"/>
            <a:chOff x="-3068512" y="-9947723"/>
            <a:chExt cx="3752538" cy="12135923"/>
          </a:xfrm>
        </p:grpSpPr>
        <p:sp>
          <p:nvSpPr>
            <p:cNvPr id="3864" name="Google Shape;3864;p54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54"/>
            <p:cNvSpPr/>
            <p:nvPr/>
          </p:nvSpPr>
          <p:spPr>
            <a:xfrm flipH="1">
              <a:off x="519307" y="-404680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54"/>
            <p:cNvSpPr/>
            <p:nvPr/>
          </p:nvSpPr>
          <p:spPr>
            <a:xfrm flipH="1">
              <a:off x="549910" y="-142680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54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54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54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54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54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54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54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54"/>
            <p:cNvSpPr/>
            <p:nvPr/>
          </p:nvSpPr>
          <p:spPr>
            <a:xfrm flipH="1">
              <a:off x="100675" y="-9286920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54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54"/>
            <p:cNvSpPr/>
            <p:nvPr/>
          </p:nvSpPr>
          <p:spPr>
            <a:xfrm rot="5400000">
              <a:off x="-3287162" y="-1714756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54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54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54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54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54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54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54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54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54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54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54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54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54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54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54"/>
            <p:cNvSpPr/>
            <p:nvPr/>
          </p:nvSpPr>
          <p:spPr>
            <a:xfrm flipH="1">
              <a:off x="-2933272" y="-5994223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54"/>
            <p:cNvSpPr/>
            <p:nvPr/>
          </p:nvSpPr>
          <p:spPr>
            <a:xfrm flipH="1">
              <a:off x="519307" y="-404680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54"/>
            <p:cNvSpPr/>
            <p:nvPr/>
          </p:nvSpPr>
          <p:spPr>
            <a:xfrm flipH="1">
              <a:off x="549910" y="-142680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54"/>
            <p:cNvSpPr/>
            <p:nvPr/>
          </p:nvSpPr>
          <p:spPr>
            <a:xfrm flipH="1">
              <a:off x="100683" y="-9888941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54"/>
            <p:cNvSpPr/>
            <p:nvPr/>
          </p:nvSpPr>
          <p:spPr>
            <a:xfrm flipH="1">
              <a:off x="-2933304" y="-9888941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54"/>
            <p:cNvSpPr/>
            <p:nvPr/>
          </p:nvSpPr>
          <p:spPr>
            <a:xfrm flipH="1">
              <a:off x="-2959201" y="-439730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54"/>
            <p:cNvSpPr/>
            <p:nvPr/>
          </p:nvSpPr>
          <p:spPr>
            <a:xfrm flipH="1">
              <a:off x="-2959201" y="-418561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54"/>
            <p:cNvSpPr/>
            <p:nvPr/>
          </p:nvSpPr>
          <p:spPr>
            <a:xfrm flipH="1">
              <a:off x="-2959201" y="-3971510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54"/>
            <p:cNvSpPr/>
            <p:nvPr/>
          </p:nvSpPr>
          <p:spPr>
            <a:xfrm flipH="1">
              <a:off x="-2959201" y="-375994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54"/>
            <p:cNvSpPr/>
            <p:nvPr/>
          </p:nvSpPr>
          <p:spPr>
            <a:xfrm flipH="1">
              <a:off x="-2959201" y="-3548259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54"/>
            <p:cNvSpPr/>
            <p:nvPr/>
          </p:nvSpPr>
          <p:spPr>
            <a:xfrm flipH="1">
              <a:off x="100675" y="-9286920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54"/>
            <p:cNvSpPr/>
            <p:nvPr/>
          </p:nvSpPr>
          <p:spPr>
            <a:xfrm rot="5400000">
              <a:off x="-4092306" y="110720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54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54"/>
            <p:cNvSpPr/>
            <p:nvPr/>
          </p:nvSpPr>
          <p:spPr>
            <a:xfrm rot="5400000">
              <a:off x="-2081713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54"/>
            <p:cNvSpPr/>
            <p:nvPr/>
          </p:nvSpPr>
          <p:spPr>
            <a:xfrm rot="5400000">
              <a:off x="-2792212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54"/>
            <p:cNvSpPr/>
            <p:nvPr/>
          </p:nvSpPr>
          <p:spPr>
            <a:xfrm rot="5400000">
              <a:off x="-2555379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54"/>
            <p:cNvSpPr/>
            <p:nvPr/>
          </p:nvSpPr>
          <p:spPr>
            <a:xfrm rot="5400000">
              <a:off x="-2318546" y="20706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54"/>
            <p:cNvSpPr/>
            <p:nvPr/>
          </p:nvSpPr>
          <p:spPr>
            <a:xfrm rot="5400000">
              <a:off x="163567" y="-3282978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54"/>
            <p:cNvSpPr/>
            <p:nvPr/>
          </p:nvSpPr>
          <p:spPr>
            <a:xfrm rot="5400000">
              <a:off x="-2992046" y="-602929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54"/>
            <p:cNvSpPr/>
            <p:nvPr/>
          </p:nvSpPr>
          <p:spPr>
            <a:xfrm rot="5400000">
              <a:off x="-2992046" y="-721489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54"/>
            <p:cNvSpPr/>
            <p:nvPr/>
          </p:nvSpPr>
          <p:spPr>
            <a:xfrm rot="5400000">
              <a:off x="-2992046" y="-697777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54"/>
            <p:cNvSpPr/>
            <p:nvPr/>
          </p:nvSpPr>
          <p:spPr>
            <a:xfrm rot="5400000">
              <a:off x="-2992046" y="-674065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54"/>
            <p:cNvSpPr/>
            <p:nvPr/>
          </p:nvSpPr>
          <p:spPr>
            <a:xfrm rot="5400000">
              <a:off x="-2992046" y="-650353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54"/>
            <p:cNvSpPr/>
            <p:nvPr/>
          </p:nvSpPr>
          <p:spPr>
            <a:xfrm rot="5400000">
              <a:off x="-2992046" y="-626641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54"/>
            <p:cNvSpPr/>
            <p:nvPr/>
          </p:nvSpPr>
          <p:spPr>
            <a:xfrm rot="5400000">
              <a:off x="-2992046" y="-877647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54"/>
            <p:cNvSpPr/>
            <p:nvPr/>
          </p:nvSpPr>
          <p:spPr>
            <a:xfrm rot="5400000">
              <a:off x="-1220890" y="-994772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54"/>
            <p:cNvSpPr/>
            <p:nvPr/>
          </p:nvSpPr>
          <p:spPr>
            <a:xfrm rot="5400000">
              <a:off x="-1505714" y="-9947723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54"/>
            <p:cNvSpPr/>
            <p:nvPr/>
          </p:nvSpPr>
          <p:spPr>
            <a:xfrm rot="5400000">
              <a:off x="196075" y="-80106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55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921" name="Google Shape;3921;p55"/>
          <p:cNvGrpSpPr/>
          <p:nvPr/>
        </p:nvGrpSpPr>
        <p:grpSpPr>
          <a:xfrm flipH="1" rot="-5400000">
            <a:off x="5484825" y="4506281"/>
            <a:ext cx="4222888" cy="4088811"/>
            <a:chOff x="8129425" y="2555026"/>
            <a:chExt cx="4222888" cy="4088811"/>
          </a:xfrm>
        </p:grpSpPr>
        <p:sp>
          <p:nvSpPr>
            <p:cNvPr id="3922" name="Google Shape;3922;p5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5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5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5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5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5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5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5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0" name="Google Shape;3930;p55"/>
          <p:cNvGrpSpPr/>
          <p:nvPr/>
        </p:nvGrpSpPr>
        <p:grpSpPr>
          <a:xfrm>
            <a:off x="-1350577" y="383600"/>
            <a:ext cx="1928770" cy="2826596"/>
            <a:chOff x="-1350577" y="383600"/>
            <a:chExt cx="1928770" cy="2826596"/>
          </a:xfrm>
        </p:grpSpPr>
        <p:sp>
          <p:nvSpPr>
            <p:cNvPr id="3931" name="Google Shape;3931;p55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55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55"/>
            <p:cNvSpPr/>
            <p:nvPr/>
          </p:nvSpPr>
          <p:spPr>
            <a:xfrm flipH="1">
              <a:off x="402308" y="38360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55"/>
            <p:cNvSpPr/>
            <p:nvPr/>
          </p:nvSpPr>
          <p:spPr>
            <a:xfrm flipH="1">
              <a:off x="402308" y="80986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55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55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55"/>
            <p:cNvSpPr/>
            <p:nvPr/>
          </p:nvSpPr>
          <p:spPr>
            <a:xfrm flipH="1">
              <a:off x="402308" y="38360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55"/>
            <p:cNvSpPr/>
            <p:nvPr/>
          </p:nvSpPr>
          <p:spPr>
            <a:xfrm flipH="1">
              <a:off x="402308" y="80986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9" name="Google Shape;3939;p55"/>
          <p:cNvGrpSpPr/>
          <p:nvPr/>
        </p:nvGrpSpPr>
        <p:grpSpPr>
          <a:xfrm rot="10800000">
            <a:off x="8565750" y="-294612"/>
            <a:ext cx="237939" cy="3223487"/>
            <a:chOff x="8202950" y="1983213"/>
            <a:chExt cx="237939" cy="3223487"/>
          </a:xfrm>
        </p:grpSpPr>
        <p:sp>
          <p:nvSpPr>
            <p:cNvPr id="3940" name="Google Shape;3940;p55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941" name="Google Shape;3941;p5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55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3943" name="Google Shape;3943;p5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4" name="Google Shape;3944;p55"/>
          <p:cNvGrpSpPr/>
          <p:nvPr/>
        </p:nvGrpSpPr>
        <p:grpSpPr>
          <a:xfrm rot="5400000">
            <a:off x="-739425" y="645011"/>
            <a:ext cx="3769563" cy="11358057"/>
            <a:chOff x="-2722250" y="-1079764"/>
            <a:chExt cx="3769563" cy="11358057"/>
          </a:xfrm>
        </p:grpSpPr>
        <p:sp>
          <p:nvSpPr>
            <p:cNvPr id="3945" name="Google Shape;3945;p5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5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5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5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5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5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5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5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5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55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55"/>
            <p:cNvSpPr/>
            <p:nvPr/>
          </p:nvSpPr>
          <p:spPr>
            <a:xfrm rot="-5400000">
              <a:off x="-3866449" y="6310625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5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5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5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9" name="Google Shape;3959;p55"/>
          <p:cNvSpPr txBox="1"/>
          <p:nvPr>
            <p:ph idx="1" type="subTitle"/>
          </p:nvPr>
        </p:nvSpPr>
        <p:spPr>
          <a:xfrm>
            <a:off x="865650" y="1889494"/>
            <a:ext cx="22128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0" name="Google Shape;3960;p55"/>
          <p:cNvSpPr txBox="1"/>
          <p:nvPr>
            <p:ph idx="2" type="subTitle"/>
          </p:nvPr>
        </p:nvSpPr>
        <p:spPr>
          <a:xfrm>
            <a:off x="865650" y="1508250"/>
            <a:ext cx="2212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961" name="Google Shape;3961;p55"/>
          <p:cNvSpPr txBox="1"/>
          <p:nvPr>
            <p:ph idx="3" type="subTitle"/>
          </p:nvPr>
        </p:nvSpPr>
        <p:spPr>
          <a:xfrm>
            <a:off x="865650" y="3185894"/>
            <a:ext cx="22128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2" name="Google Shape;3962;p55"/>
          <p:cNvSpPr txBox="1"/>
          <p:nvPr>
            <p:ph idx="4" type="subTitle"/>
          </p:nvPr>
        </p:nvSpPr>
        <p:spPr>
          <a:xfrm>
            <a:off x="865650" y="2804650"/>
            <a:ext cx="2212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963" name="Google Shape;3963;p55"/>
          <p:cNvSpPr txBox="1"/>
          <p:nvPr>
            <p:ph idx="5" type="title"/>
          </p:nvPr>
        </p:nvSpPr>
        <p:spPr>
          <a:xfrm>
            <a:off x="7124550" y="1731100"/>
            <a:ext cx="1153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964" name="Google Shape;3964;p55"/>
          <p:cNvSpPr txBox="1"/>
          <p:nvPr>
            <p:ph idx="6" type="title"/>
          </p:nvPr>
        </p:nvSpPr>
        <p:spPr>
          <a:xfrm>
            <a:off x="7124550" y="3028125"/>
            <a:ext cx="1153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_1"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56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967" name="Google Shape;3967;p56"/>
          <p:cNvGrpSpPr/>
          <p:nvPr/>
        </p:nvGrpSpPr>
        <p:grpSpPr>
          <a:xfrm>
            <a:off x="-3612573" y="3546476"/>
            <a:ext cx="4088811" cy="4088811"/>
            <a:chOff x="-3640848" y="2185426"/>
            <a:chExt cx="4088811" cy="4088811"/>
          </a:xfrm>
        </p:grpSpPr>
        <p:sp>
          <p:nvSpPr>
            <p:cNvPr id="3968" name="Google Shape;3968;p56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56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0" name="Google Shape;3970;p56"/>
          <p:cNvGrpSpPr/>
          <p:nvPr/>
        </p:nvGrpSpPr>
        <p:grpSpPr>
          <a:xfrm>
            <a:off x="-1350577" y="383600"/>
            <a:ext cx="1928770" cy="2826596"/>
            <a:chOff x="-1350577" y="383600"/>
            <a:chExt cx="1928770" cy="2826596"/>
          </a:xfrm>
        </p:grpSpPr>
        <p:sp>
          <p:nvSpPr>
            <p:cNvPr id="3971" name="Google Shape;3971;p5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5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5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5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56"/>
            <p:cNvSpPr/>
            <p:nvPr/>
          </p:nvSpPr>
          <p:spPr>
            <a:xfrm rot="5400000">
              <a:off x="-1711634" y="920412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56"/>
            <p:cNvSpPr/>
            <p:nvPr/>
          </p:nvSpPr>
          <p:spPr>
            <a:xfrm flipH="1">
              <a:off x="-1350577" y="303431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56"/>
            <p:cNvSpPr/>
            <p:nvPr/>
          </p:nvSpPr>
          <p:spPr>
            <a:xfrm flipH="1">
              <a:off x="402308" y="38360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56"/>
            <p:cNvSpPr/>
            <p:nvPr/>
          </p:nvSpPr>
          <p:spPr>
            <a:xfrm flipH="1">
              <a:off x="402308" y="80986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9" name="Google Shape;3979;p56"/>
          <p:cNvSpPr txBox="1"/>
          <p:nvPr>
            <p:ph idx="1" type="subTitle"/>
          </p:nvPr>
        </p:nvSpPr>
        <p:spPr>
          <a:xfrm>
            <a:off x="713225" y="3335392"/>
            <a:ext cx="18510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0" name="Google Shape;3980;p56"/>
          <p:cNvSpPr txBox="1"/>
          <p:nvPr>
            <p:ph idx="2" type="subTitle"/>
          </p:nvPr>
        </p:nvSpPr>
        <p:spPr>
          <a:xfrm>
            <a:off x="713225" y="2908657"/>
            <a:ext cx="1851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981" name="Google Shape;3981;p56"/>
          <p:cNvSpPr txBox="1"/>
          <p:nvPr>
            <p:ph idx="3" type="subTitle"/>
          </p:nvPr>
        </p:nvSpPr>
        <p:spPr>
          <a:xfrm>
            <a:off x="6579725" y="3335392"/>
            <a:ext cx="18510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2" name="Google Shape;3982;p56"/>
          <p:cNvSpPr txBox="1"/>
          <p:nvPr>
            <p:ph idx="4" type="subTitle"/>
          </p:nvPr>
        </p:nvSpPr>
        <p:spPr>
          <a:xfrm>
            <a:off x="6579725" y="2908657"/>
            <a:ext cx="1851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3983" name="Google Shape;3983;p56"/>
          <p:cNvGrpSpPr/>
          <p:nvPr/>
        </p:nvGrpSpPr>
        <p:grpSpPr>
          <a:xfrm>
            <a:off x="6292929" y="-4592"/>
            <a:ext cx="5178842" cy="5178453"/>
            <a:chOff x="6292929" y="-4592"/>
            <a:chExt cx="5178842" cy="5178453"/>
          </a:xfrm>
        </p:grpSpPr>
        <p:sp>
          <p:nvSpPr>
            <p:cNvPr id="3984" name="Google Shape;3984;p56"/>
            <p:cNvSpPr/>
            <p:nvPr/>
          </p:nvSpPr>
          <p:spPr>
            <a:xfrm flipH="1" rot="2716073">
              <a:off x="7066103" y="73898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56"/>
            <p:cNvSpPr/>
            <p:nvPr/>
          </p:nvSpPr>
          <p:spPr>
            <a:xfrm flipH="1" rot="2716073">
              <a:off x="7066103" y="738985"/>
              <a:ext cx="3632494" cy="3691299"/>
            </a:xfrm>
            <a:custGeom>
              <a:rect b="b" l="l" r="r" t="t"/>
              <a:pathLst>
                <a:path extrusionOk="0" fill="none" h="66413" w="65355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56"/>
            <p:cNvSpPr/>
            <p:nvPr/>
          </p:nvSpPr>
          <p:spPr>
            <a:xfrm flipH="1" rot="5400000">
              <a:off x="8498352" y="4465344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56"/>
            <p:cNvSpPr/>
            <p:nvPr/>
          </p:nvSpPr>
          <p:spPr>
            <a:xfrm flipH="1" rot="5400000">
              <a:off x="8498352" y="4465344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8" name="Google Shape;3988;p56"/>
          <p:cNvSpPr txBox="1"/>
          <p:nvPr>
            <p:ph idx="5" type="subTitle"/>
          </p:nvPr>
        </p:nvSpPr>
        <p:spPr>
          <a:xfrm>
            <a:off x="4624225" y="3335392"/>
            <a:ext cx="18510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9" name="Google Shape;3989;p56"/>
          <p:cNvSpPr txBox="1"/>
          <p:nvPr>
            <p:ph idx="6" type="subTitle"/>
          </p:nvPr>
        </p:nvSpPr>
        <p:spPr>
          <a:xfrm>
            <a:off x="4624225" y="2908657"/>
            <a:ext cx="1851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990" name="Google Shape;3990;p56"/>
          <p:cNvSpPr txBox="1"/>
          <p:nvPr>
            <p:ph idx="7" type="subTitle"/>
          </p:nvPr>
        </p:nvSpPr>
        <p:spPr>
          <a:xfrm>
            <a:off x="2668725" y="3335392"/>
            <a:ext cx="18510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1" name="Google Shape;3991;p56"/>
          <p:cNvSpPr txBox="1"/>
          <p:nvPr>
            <p:ph idx="8" type="subTitle"/>
          </p:nvPr>
        </p:nvSpPr>
        <p:spPr>
          <a:xfrm>
            <a:off x="2668725" y="2908657"/>
            <a:ext cx="1851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_1"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57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994" name="Google Shape;3994;p57"/>
          <p:cNvGrpSpPr/>
          <p:nvPr/>
        </p:nvGrpSpPr>
        <p:grpSpPr>
          <a:xfrm flipH="1" rot="10800000">
            <a:off x="8280700" y="-1086319"/>
            <a:ext cx="4222888" cy="4088811"/>
            <a:chOff x="8129425" y="2555026"/>
            <a:chExt cx="4222888" cy="4088811"/>
          </a:xfrm>
        </p:grpSpPr>
        <p:sp>
          <p:nvSpPr>
            <p:cNvPr id="3995" name="Google Shape;3995;p57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5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5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5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5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5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5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3" name="Google Shape;4003;p57"/>
          <p:cNvGrpSpPr/>
          <p:nvPr/>
        </p:nvGrpSpPr>
        <p:grpSpPr>
          <a:xfrm>
            <a:off x="-3008737" y="-4892867"/>
            <a:ext cx="3721952" cy="12135923"/>
            <a:chOff x="-3170262" y="3452177"/>
            <a:chExt cx="3721952" cy="12135923"/>
          </a:xfrm>
        </p:grpSpPr>
        <p:sp>
          <p:nvSpPr>
            <p:cNvPr id="4004" name="Google Shape;4004;p57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57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57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57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57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57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57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57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57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57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57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57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5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5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5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5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5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5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5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5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5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5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5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5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5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5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5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5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57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57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57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57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57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57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57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57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57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57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57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57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57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57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57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57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57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57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57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57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57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57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57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57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57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57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57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57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0" name="Google Shape;4060;p57"/>
          <p:cNvGrpSpPr/>
          <p:nvPr/>
        </p:nvGrpSpPr>
        <p:grpSpPr>
          <a:xfrm>
            <a:off x="3324825" y="4560924"/>
            <a:ext cx="6966899" cy="300288"/>
            <a:chOff x="3324825" y="4560924"/>
            <a:chExt cx="6966899" cy="300288"/>
          </a:xfrm>
        </p:grpSpPr>
        <p:sp>
          <p:nvSpPr>
            <p:cNvPr id="4061" name="Google Shape;4061;p57"/>
            <p:cNvSpPr/>
            <p:nvPr/>
          </p:nvSpPr>
          <p:spPr>
            <a:xfrm flipH="1" rot="5400000">
              <a:off x="6768469" y="133795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57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57"/>
            <p:cNvSpPr/>
            <p:nvPr/>
          </p:nvSpPr>
          <p:spPr>
            <a:xfrm rot="10800000">
              <a:off x="6513499" y="45609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57"/>
            <p:cNvSpPr/>
            <p:nvPr/>
          </p:nvSpPr>
          <p:spPr>
            <a:xfrm>
              <a:off x="3324825" y="4619700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5" name="Google Shape;4065;p57"/>
          <p:cNvSpPr txBox="1"/>
          <p:nvPr>
            <p:ph idx="1" type="subTitle"/>
          </p:nvPr>
        </p:nvSpPr>
        <p:spPr>
          <a:xfrm>
            <a:off x="4677087" y="1856144"/>
            <a:ext cx="2356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6" name="Google Shape;4066;p57"/>
          <p:cNvSpPr txBox="1"/>
          <p:nvPr>
            <p:ph idx="2" type="subTitle"/>
          </p:nvPr>
        </p:nvSpPr>
        <p:spPr>
          <a:xfrm>
            <a:off x="4677087" y="1474900"/>
            <a:ext cx="2356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4067" name="Google Shape;4067;p57"/>
          <p:cNvSpPr txBox="1"/>
          <p:nvPr>
            <p:ph idx="3" type="subTitle"/>
          </p:nvPr>
        </p:nvSpPr>
        <p:spPr>
          <a:xfrm>
            <a:off x="827525" y="3304944"/>
            <a:ext cx="2356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8" name="Google Shape;4068;p57"/>
          <p:cNvSpPr txBox="1"/>
          <p:nvPr>
            <p:ph idx="4" type="subTitle"/>
          </p:nvPr>
        </p:nvSpPr>
        <p:spPr>
          <a:xfrm>
            <a:off x="827525" y="2923700"/>
            <a:ext cx="2356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4069" name="Google Shape;4069;p57"/>
          <p:cNvSpPr txBox="1"/>
          <p:nvPr>
            <p:ph idx="5" type="subTitle"/>
          </p:nvPr>
        </p:nvSpPr>
        <p:spPr>
          <a:xfrm>
            <a:off x="5960275" y="3304944"/>
            <a:ext cx="2356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0" name="Google Shape;4070;p57"/>
          <p:cNvSpPr txBox="1"/>
          <p:nvPr>
            <p:ph idx="6" type="subTitle"/>
          </p:nvPr>
        </p:nvSpPr>
        <p:spPr>
          <a:xfrm>
            <a:off x="5960275" y="2923700"/>
            <a:ext cx="2356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4071" name="Google Shape;4071;p57"/>
          <p:cNvSpPr txBox="1"/>
          <p:nvPr>
            <p:ph idx="7" type="subTitle"/>
          </p:nvPr>
        </p:nvSpPr>
        <p:spPr>
          <a:xfrm>
            <a:off x="3393900" y="3304944"/>
            <a:ext cx="2356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2" name="Google Shape;4072;p57"/>
          <p:cNvSpPr txBox="1"/>
          <p:nvPr>
            <p:ph idx="8" type="subTitle"/>
          </p:nvPr>
        </p:nvSpPr>
        <p:spPr>
          <a:xfrm>
            <a:off x="3393900" y="2923700"/>
            <a:ext cx="2356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4073" name="Google Shape;4073;p57"/>
          <p:cNvSpPr txBox="1"/>
          <p:nvPr>
            <p:ph idx="9" type="subTitle"/>
          </p:nvPr>
        </p:nvSpPr>
        <p:spPr>
          <a:xfrm>
            <a:off x="2110713" y="1856144"/>
            <a:ext cx="2356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4" name="Google Shape;4074;p57"/>
          <p:cNvSpPr txBox="1"/>
          <p:nvPr>
            <p:ph idx="13" type="subTitle"/>
          </p:nvPr>
        </p:nvSpPr>
        <p:spPr>
          <a:xfrm>
            <a:off x="2110713" y="1474900"/>
            <a:ext cx="2356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4075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p58"/>
          <p:cNvSpPr txBox="1"/>
          <p:nvPr>
            <p:ph type="title"/>
          </p:nvPr>
        </p:nvSpPr>
        <p:spPr>
          <a:xfrm>
            <a:off x="3909325" y="1332750"/>
            <a:ext cx="386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077" name="Google Shape;4077;p58"/>
          <p:cNvGrpSpPr/>
          <p:nvPr/>
        </p:nvGrpSpPr>
        <p:grpSpPr>
          <a:xfrm rot="10800000">
            <a:off x="-201494" y="-10429091"/>
            <a:ext cx="3769563" cy="11358057"/>
            <a:chOff x="-2722250" y="-1079764"/>
            <a:chExt cx="3769563" cy="11358057"/>
          </a:xfrm>
        </p:grpSpPr>
        <p:sp>
          <p:nvSpPr>
            <p:cNvPr id="4078" name="Google Shape;4078;p5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5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5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5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5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5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5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5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5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5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5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5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5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5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2" name="Google Shape;4092;p58"/>
          <p:cNvGrpSpPr/>
          <p:nvPr/>
        </p:nvGrpSpPr>
        <p:grpSpPr>
          <a:xfrm>
            <a:off x="-3416286" y="4188931"/>
            <a:ext cx="12077142" cy="3721951"/>
            <a:chOff x="-3343111" y="4188931"/>
            <a:chExt cx="12077142" cy="3721951"/>
          </a:xfrm>
        </p:grpSpPr>
        <p:sp>
          <p:nvSpPr>
            <p:cNvPr id="4093" name="Google Shape;4093;p58"/>
            <p:cNvSpPr/>
            <p:nvPr/>
          </p:nvSpPr>
          <p:spPr>
            <a:xfrm flipH="1" rot="5400000">
              <a:off x="-998155" y="202174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58"/>
            <p:cNvSpPr/>
            <p:nvPr/>
          </p:nvSpPr>
          <p:spPr>
            <a:xfrm flipH="1" rot="5400000">
              <a:off x="1821719" y="67066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58"/>
            <p:cNvSpPr/>
            <p:nvPr/>
          </p:nvSpPr>
          <p:spPr>
            <a:xfrm flipH="1" rot="5400000">
              <a:off x="-6937" y="752863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58"/>
            <p:cNvSpPr/>
            <p:nvPr/>
          </p:nvSpPr>
          <p:spPr>
            <a:xfrm flipH="1" rot="5400000">
              <a:off x="5990513" y="5040393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58"/>
            <p:cNvSpPr/>
            <p:nvPr/>
          </p:nvSpPr>
          <p:spPr>
            <a:xfrm flipH="1" rot="5400000">
              <a:off x="2952992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58"/>
            <p:cNvSpPr/>
            <p:nvPr/>
          </p:nvSpPr>
          <p:spPr>
            <a:xfrm flipH="1" rot="5400000">
              <a:off x="2741309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58"/>
            <p:cNvSpPr/>
            <p:nvPr/>
          </p:nvSpPr>
          <p:spPr>
            <a:xfrm flipH="1" rot="5400000">
              <a:off x="2527258" y="4253609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58"/>
            <p:cNvSpPr/>
            <p:nvPr/>
          </p:nvSpPr>
          <p:spPr>
            <a:xfrm flipH="1" rot="5400000">
              <a:off x="2315632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58"/>
            <p:cNvSpPr/>
            <p:nvPr/>
          </p:nvSpPr>
          <p:spPr>
            <a:xfrm flipH="1" rot="5400000">
              <a:off x="2103949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58"/>
            <p:cNvSpPr/>
            <p:nvPr/>
          </p:nvSpPr>
          <p:spPr>
            <a:xfrm flipH="1" rot="5400000">
              <a:off x="1266629" y="388440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58"/>
            <p:cNvSpPr/>
            <p:nvPr/>
          </p:nvSpPr>
          <p:spPr>
            <a:xfrm flipH="1" rot="5400000">
              <a:off x="7304000" y="6530225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58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58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58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58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58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58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58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58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58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58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58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58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58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58"/>
            <p:cNvSpPr/>
            <p:nvPr/>
          </p:nvSpPr>
          <p:spPr>
            <a:xfrm flipH="1" rot="5400000">
              <a:off x="-998155" y="202174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58"/>
            <p:cNvSpPr/>
            <p:nvPr/>
          </p:nvSpPr>
          <p:spPr>
            <a:xfrm flipH="1" rot="5400000">
              <a:off x="1821719" y="6706690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58"/>
            <p:cNvSpPr/>
            <p:nvPr/>
          </p:nvSpPr>
          <p:spPr>
            <a:xfrm flipH="1" rot="5400000">
              <a:off x="-6937" y="752863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58"/>
            <p:cNvSpPr/>
            <p:nvPr/>
          </p:nvSpPr>
          <p:spPr>
            <a:xfrm flipH="1" rot="5400000">
              <a:off x="5990513" y="5040393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58"/>
            <p:cNvSpPr/>
            <p:nvPr/>
          </p:nvSpPr>
          <p:spPr>
            <a:xfrm flipH="1" rot="5400000">
              <a:off x="2952992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58"/>
            <p:cNvSpPr/>
            <p:nvPr/>
          </p:nvSpPr>
          <p:spPr>
            <a:xfrm flipH="1" rot="5400000">
              <a:off x="2741309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58"/>
            <p:cNvSpPr/>
            <p:nvPr/>
          </p:nvSpPr>
          <p:spPr>
            <a:xfrm flipH="1" rot="5400000">
              <a:off x="2527258" y="4253609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58"/>
            <p:cNvSpPr/>
            <p:nvPr/>
          </p:nvSpPr>
          <p:spPr>
            <a:xfrm flipH="1" rot="5400000">
              <a:off x="2315632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58"/>
            <p:cNvSpPr/>
            <p:nvPr/>
          </p:nvSpPr>
          <p:spPr>
            <a:xfrm flipH="1" rot="5400000">
              <a:off x="2103949" y="4253552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58"/>
            <p:cNvSpPr/>
            <p:nvPr/>
          </p:nvSpPr>
          <p:spPr>
            <a:xfrm flipH="1" rot="5400000">
              <a:off x="1266629" y="388440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58"/>
            <p:cNvSpPr/>
            <p:nvPr/>
          </p:nvSpPr>
          <p:spPr>
            <a:xfrm flipH="1" rot="5400000">
              <a:off x="7304000" y="6530225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58"/>
            <p:cNvSpPr/>
            <p:nvPr/>
          </p:nvSpPr>
          <p:spPr>
            <a:xfrm rot="10800000">
              <a:off x="-2557576" y="4188931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58"/>
            <p:cNvSpPr/>
            <p:nvPr/>
          </p:nvSpPr>
          <p:spPr>
            <a:xfrm rot="10800000">
              <a:off x="71895" y="4190081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58"/>
            <p:cNvSpPr/>
            <p:nvPr/>
          </p:nvSpPr>
          <p:spPr>
            <a:xfrm rot="10800000">
              <a:off x="-3343111" y="5175731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58"/>
            <p:cNvSpPr/>
            <p:nvPr/>
          </p:nvSpPr>
          <p:spPr>
            <a:xfrm rot="10800000">
              <a:off x="-3343111" y="44652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58"/>
            <p:cNvSpPr/>
            <p:nvPr/>
          </p:nvSpPr>
          <p:spPr>
            <a:xfrm rot="10800000">
              <a:off x="-3343111" y="470206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58"/>
            <p:cNvSpPr/>
            <p:nvPr/>
          </p:nvSpPr>
          <p:spPr>
            <a:xfrm rot="10800000">
              <a:off x="-3343111" y="49388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58"/>
            <p:cNvSpPr/>
            <p:nvPr/>
          </p:nvSpPr>
          <p:spPr>
            <a:xfrm rot="10800000">
              <a:off x="1638195" y="7642731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58"/>
            <p:cNvSpPr/>
            <p:nvPr/>
          </p:nvSpPr>
          <p:spPr>
            <a:xfrm rot="10800000">
              <a:off x="4756858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58"/>
            <p:cNvSpPr/>
            <p:nvPr/>
          </p:nvSpPr>
          <p:spPr>
            <a:xfrm rot="10800000">
              <a:off x="5942461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58"/>
            <p:cNvSpPr/>
            <p:nvPr/>
          </p:nvSpPr>
          <p:spPr>
            <a:xfrm rot="10800000">
              <a:off x="5705341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58"/>
            <p:cNvSpPr/>
            <p:nvPr/>
          </p:nvSpPr>
          <p:spPr>
            <a:xfrm rot="10800000">
              <a:off x="5468220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58"/>
            <p:cNvSpPr/>
            <p:nvPr/>
          </p:nvSpPr>
          <p:spPr>
            <a:xfrm rot="10800000">
              <a:off x="5231099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58"/>
            <p:cNvSpPr/>
            <p:nvPr/>
          </p:nvSpPr>
          <p:spPr>
            <a:xfrm rot="10800000">
              <a:off x="4993978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1" name="Google Shape;4141;p58"/>
          <p:cNvGrpSpPr/>
          <p:nvPr/>
        </p:nvGrpSpPr>
        <p:grpSpPr>
          <a:xfrm>
            <a:off x="7445269" y="539498"/>
            <a:ext cx="1288768" cy="1888679"/>
            <a:chOff x="7504044" y="4265398"/>
            <a:chExt cx="1288768" cy="1888679"/>
          </a:xfrm>
        </p:grpSpPr>
        <p:sp>
          <p:nvSpPr>
            <p:cNvPr id="4142" name="Google Shape;4142;p58"/>
            <p:cNvSpPr/>
            <p:nvPr/>
          </p:nvSpPr>
          <p:spPr>
            <a:xfrm flipH="1" rot="5400000">
              <a:off x="7262783" y="4624048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58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58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58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58"/>
            <p:cNvSpPr/>
            <p:nvPr/>
          </p:nvSpPr>
          <p:spPr>
            <a:xfrm flipH="1" rot="5400000">
              <a:off x="7262783" y="4624048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58"/>
            <p:cNvSpPr/>
            <p:nvPr/>
          </p:nvSpPr>
          <p:spPr>
            <a:xfrm rot="10800000">
              <a:off x="7504044" y="426539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58"/>
            <p:cNvSpPr/>
            <p:nvPr/>
          </p:nvSpPr>
          <p:spPr>
            <a:xfrm rot="10800000">
              <a:off x="8675289" y="603655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58"/>
            <p:cNvSpPr/>
            <p:nvPr/>
          </p:nvSpPr>
          <p:spPr>
            <a:xfrm rot="10800000">
              <a:off x="8675289" y="5751730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0" name="Google Shape;4150;p58"/>
          <p:cNvGrpSpPr/>
          <p:nvPr/>
        </p:nvGrpSpPr>
        <p:grpSpPr>
          <a:xfrm flipH="1">
            <a:off x="12978" y="1767439"/>
            <a:ext cx="3146276" cy="3021722"/>
            <a:chOff x="851178" y="3217514"/>
            <a:chExt cx="3146276" cy="3021722"/>
          </a:xfrm>
        </p:grpSpPr>
        <p:sp>
          <p:nvSpPr>
            <p:cNvPr id="4151" name="Google Shape;4151;p58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58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58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58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5" name="Google Shape;4155;p58"/>
          <p:cNvGrpSpPr/>
          <p:nvPr/>
        </p:nvGrpSpPr>
        <p:grpSpPr>
          <a:xfrm rot="-5400000">
            <a:off x="-160775" y="657561"/>
            <a:ext cx="1158175" cy="2819114"/>
            <a:chOff x="-444950" y="2746461"/>
            <a:chExt cx="1158175" cy="2819114"/>
          </a:xfrm>
        </p:grpSpPr>
        <p:sp>
          <p:nvSpPr>
            <p:cNvPr id="4156" name="Google Shape;4156;p58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4157" name="Google Shape;4157;p58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58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58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4160" name="Google Shape;4160;p58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58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58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58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4" name="Google Shape;4164;p58"/>
          <p:cNvGrpSpPr/>
          <p:nvPr/>
        </p:nvGrpSpPr>
        <p:grpSpPr>
          <a:xfrm>
            <a:off x="2596325" y="-2334801"/>
            <a:ext cx="2504551" cy="4575301"/>
            <a:chOff x="8430775" y="-2181926"/>
            <a:chExt cx="2504551" cy="4575301"/>
          </a:xfrm>
        </p:grpSpPr>
        <p:sp>
          <p:nvSpPr>
            <p:cNvPr id="4165" name="Google Shape;4165;p58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58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58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58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9" name="Google Shape;4169;p58"/>
          <p:cNvSpPr txBox="1"/>
          <p:nvPr>
            <p:ph idx="1" type="subTitle"/>
          </p:nvPr>
        </p:nvSpPr>
        <p:spPr>
          <a:xfrm>
            <a:off x="4157575" y="2323300"/>
            <a:ext cx="33681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"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1" name="Google Shape;4171;p59"/>
          <p:cNvGrpSpPr/>
          <p:nvPr/>
        </p:nvGrpSpPr>
        <p:grpSpPr>
          <a:xfrm>
            <a:off x="-2222023" y="-5983804"/>
            <a:ext cx="3769563" cy="11223689"/>
            <a:chOff x="-2316848" y="-5983804"/>
            <a:chExt cx="3769563" cy="11223689"/>
          </a:xfrm>
        </p:grpSpPr>
        <p:sp>
          <p:nvSpPr>
            <p:cNvPr id="4172" name="Google Shape;4172;p59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59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59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59"/>
            <p:cNvSpPr/>
            <p:nvPr/>
          </p:nvSpPr>
          <p:spPr>
            <a:xfrm rot="5400000">
              <a:off x="-6067251" y="-214600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59"/>
            <p:cNvSpPr/>
            <p:nvPr/>
          </p:nvSpPr>
          <p:spPr>
            <a:xfrm rot="5400000">
              <a:off x="-2316848" y="541641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59"/>
            <p:cNvSpPr/>
            <p:nvPr/>
          </p:nvSpPr>
          <p:spPr>
            <a:xfrm rot="5400000">
              <a:off x="-3459352" y="-1662800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59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59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59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59"/>
            <p:cNvSpPr/>
            <p:nvPr/>
          </p:nvSpPr>
          <p:spPr>
            <a:xfrm rot="5400000">
              <a:off x="40365" y="-4197312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59"/>
            <p:cNvSpPr/>
            <p:nvPr/>
          </p:nvSpPr>
          <p:spPr>
            <a:xfrm rot="5400000">
              <a:off x="1184556" y="26356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59"/>
            <p:cNvSpPr/>
            <p:nvPr/>
          </p:nvSpPr>
          <p:spPr>
            <a:xfrm rot="5400000">
              <a:off x="-1123983" y="485592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84" name="Google Shape;4184;p5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4185" name="Google Shape;4185;p59"/>
          <p:cNvGrpSpPr/>
          <p:nvPr/>
        </p:nvGrpSpPr>
        <p:grpSpPr>
          <a:xfrm flipH="1" rot="10800000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4186" name="Google Shape;4186;p5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5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5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5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5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5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5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4" name="Google Shape;4194;p5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4195" name="Google Shape;4195;p59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4196" name="Google Shape;4196;p59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4197" name="Google Shape;4197;p5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59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4199" name="Google Shape;4199;p5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0" name="Google Shape;4200;p59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4201" name="Google Shape;4201;p59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4202" name="Google Shape;4202;p5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4204" name="Google Shape;4204;p5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5" name="Google Shape;4205;p59"/>
          <p:cNvGrpSpPr/>
          <p:nvPr/>
        </p:nvGrpSpPr>
        <p:grpSpPr>
          <a:xfrm flipH="1" rot="-5400000">
            <a:off x="-975725" y="4503876"/>
            <a:ext cx="4222888" cy="4088811"/>
            <a:chOff x="8129425" y="2555026"/>
            <a:chExt cx="4222888" cy="4088811"/>
          </a:xfrm>
        </p:grpSpPr>
        <p:sp>
          <p:nvSpPr>
            <p:cNvPr id="4206" name="Google Shape;4206;p5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5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5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5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5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5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5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5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4" name="Google Shape;4214;p59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215" name="Google Shape;4215;p59"/>
          <p:cNvSpPr txBox="1"/>
          <p:nvPr>
            <p:ph idx="1" type="body"/>
          </p:nvPr>
        </p:nvSpPr>
        <p:spPr>
          <a:xfrm>
            <a:off x="2368650" y="1629925"/>
            <a:ext cx="41202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60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218" name="Google Shape;4218;p60"/>
          <p:cNvSpPr txBox="1"/>
          <p:nvPr>
            <p:ph idx="1" type="subTitle"/>
          </p:nvPr>
        </p:nvSpPr>
        <p:spPr>
          <a:xfrm>
            <a:off x="1234188" y="3256221"/>
            <a:ext cx="2034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9" name="Google Shape;4219;p60"/>
          <p:cNvSpPr txBox="1"/>
          <p:nvPr>
            <p:ph idx="2" type="subTitle"/>
          </p:nvPr>
        </p:nvSpPr>
        <p:spPr>
          <a:xfrm>
            <a:off x="1234188" y="2874975"/>
            <a:ext cx="2034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4220" name="Google Shape;4220;p60"/>
          <p:cNvSpPr txBox="1"/>
          <p:nvPr>
            <p:ph idx="3" type="subTitle"/>
          </p:nvPr>
        </p:nvSpPr>
        <p:spPr>
          <a:xfrm>
            <a:off x="5875488" y="3256221"/>
            <a:ext cx="2034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1" name="Google Shape;4221;p60"/>
          <p:cNvSpPr txBox="1"/>
          <p:nvPr>
            <p:ph idx="4" type="subTitle"/>
          </p:nvPr>
        </p:nvSpPr>
        <p:spPr>
          <a:xfrm>
            <a:off x="5875488" y="2874975"/>
            <a:ext cx="2034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4222" name="Google Shape;4222;p60"/>
          <p:cNvSpPr txBox="1"/>
          <p:nvPr>
            <p:ph idx="5" type="subTitle"/>
          </p:nvPr>
        </p:nvSpPr>
        <p:spPr>
          <a:xfrm>
            <a:off x="3554838" y="3256221"/>
            <a:ext cx="2034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3" name="Google Shape;4223;p60"/>
          <p:cNvSpPr txBox="1"/>
          <p:nvPr>
            <p:ph idx="6" type="subTitle"/>
          </p:nvPr>
        </p:nvSpPr>
        <p:spPr>
          <a:xfrm>
            <a:off x="3554838" y="2874975"/>
            <a:ext cx="2034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b="1" sz="2000"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grpSp>
        <p:nvGrpSpPr>
          <p:cNvPr id="4224" name="Google Shape;4224;p60"/>
          <p:cNvGrpSpPr/>
          <p:nvPr/>
        </p:nvGrpSpPr>
        <p:grpSpPr>
          <a:xfrm>
            <a:off x="8449563" y="-6158304"/>
            <a:ext cx="3721951" cy="12077141"/>
            <a:chOff x="13964588" y="-8700304"/>
            <a:chExt cx="3721951" cy="12077141"/>
          </a:xfrm>
        </p:grpSpPr>
        <p:sp>
          <p:nvSpPr>
            <p:cNvPr id="4225" name="Google Shape;4225;p60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60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60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60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60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60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60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60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60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60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60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60"/>
            <p:cNvSpPr/>
            <p:nvPr/>
          </p:nvSpPr>
          <p:spPr>
            <a:xfrm flipH="1" rot="5400000">
              <a:off x="12940794" y="-689097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60"/>
            <p:cNvSpPr/>
            <p:nvPr/>
          </p:nvSpPr>
          <p:spPr>
            <a:xfrm flipH="1" rot="5400000">
              <a:off x="13745938" y="-5065499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60"/>
            <p:cNvSpPr/>
            <p:nvPr/>
          </p:nvSpPr>
          <p:spPr>
            <a:xfrm flipH="1" rot="5400000">
              <a:off x="14951387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60"/>
            <p:cNvSpPr/>
            <p:nvPr/>
          </p:nvSpPr>
          <p:spPr>
            <a:xfrm flipH="1" rot="5400000">
              <a:off x="14240888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60"/>
            <p:cNvSpPr/>
            <p:nvPr/>
          </p:nvSpPr>
          <p:spPr>
            <a:xfrm flipH="1" rot="5400000">
              <a:off x="14477721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60"/>
            <p:cNvSpPr/>
            <p:nvPr/>
          </p:nvSpPr>
          <p:spPr>
            <a:xfrm flipH="1" rot="5400000">
              <a:off x="14714554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60"/>
            <p:cNvSpPr/>
            <p:nvPr/>
          </p:nvSpPr>
          <p:spPr>
            <a:xfrm flipH="1" rot="5400000">
              <a:off x="17196667" y="-3497278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60"/>
            <p:cNvSpPr/>
            <p:nvPr/>
          </p:nvSpPr>
          <p:spPr>
            <a:xfrm flipH="1" rot="5400000">
              <a:off x="14041054" y="-60033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60"/>
            <p:cNvSpPr/>
            <p:nvPr/>
          </p:nvSpPr>
          <p:spPr>
            <a:xfrm flipH="1" rot="5400000">
              <a:off x="14041054" y="58526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60"/>
            <p:cNvSpPr/>
            <p:nvPr/>
          </p:nvSpPr>
          <p:spPr>
            <a:xfrm flipH="1" rot="5400000">
              <a:off x="14041054" y="34814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60"/>
            <p:cNvSpPr/>
            <p:nvPr/>
          </p:nvSpPr>
          <p:spPr>
            <a:xfrm flipH="1" rot="5400000">
              <a:off x="14041054" y="11102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60"/>
            <p:cNvSpPr/>
            <p:nvPr/>
          </p:nvSpPr>
          <p:spPr>
            <a:xfrm flipH="1" rot="5400000">
              <a:off x="14041054" y="-12609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60"/>
            <p:cNvSpPr/>
            <p:nvPr/>
          </p:nvSpPr>
          <p:spPr>
            <a:xfrm flipH="1" rot="5400000">
              <a:off x="14041054" y="-36321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60"/>
            <p:cNvSpPr/>
            <p:nvPr/>
          </p:nvSpPr>
          <p:spPr>
            <a:xfrm rot="10800000">
              <a:off x="14099828" y="-8657781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60"/>
            <p:cNvSpPr/>
            <p:nvPr/>
          </p:nvSpPr>
          <p:spPr>
            <a:xfrm rot="10800000">
              <a:off x="17552407" y="-4605535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60"/>
            <p:cNvSpPr/>
            <p:nvPr/>
          </p:nvSpPr>
          <p:spPr>
            <a:xfrm rot="10800000">
              <a:off x="17583010" y="-5642847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60"/>
            <p:cNvSpPr/>
            <p:nvPr/>
          </p:nvSpPr>
          <p:spPr>
            <a:xfrm rot="10800000">
              <a:off x="17133783" y="-1684415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60"/>
            <p:cNvSpPr/>
            <p:nvPr/>
          </p:nvSpPr>
          <p:spPr>
            <a:xfrm rot="10800000">
              <a:off x="14073899" y="-2448893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60"/>
            <p:cNvSpPr/>
            <p:nvPr/>
          </p:nvSpPr>
          <p:spPr>
            <a:xfrm rot="10800000">
              <a:off x="14073899" y="-2660577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60"/>
            <p:cNvSpPr/>
            <p:nvPr/>
          </p:nvSpPr>
          <p:spPr>
            <a:xfrm rot="10800000">
              <a:off x="14073899" y="-2874570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60"/>
            <p:cNvSpPr/>
            <p:nvPr/>
          </p:nvSpPr>
          <p:spPr>
            <a:xfrm rot="10800000">
              <a:off x="14073899" y="-3086253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60"/>
            <p:cNvSpPr/>
            <p:nvPr/>
          </p:nvSpPr>
          <p:spPr>
            <a:xfrm rot="10800000">
              <a:off x="14073899" y="-3297936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60"/>
            <p:cNvSpPr/>
            <p:nvPr/>
          </p:nvSpPr>
          <p:spPr>
            <a:xfrm rot="10800000">
              <a:off x="17013790" y="-7444292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60"/>
            <p:cNvSpPr/>
            <p:nvPr/>
          </p:nvSpPr>
          <p:spPr>
            <a:xfrm rot="10800000">
              <a:off x="17133775" y="1118912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60"/>
            <p:cNvSpPr/>
            <p:nvPr/>
          </p:nvSpPr>
          <p:spPr>
            <a:xfrm flipH="1" rot="5400000">
              <a:off x="12940794" y="-689097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60"/>
            <p:cNvSpPr/>
            <p:nvPr/>
          </p:nvSpPr>
          <p:spPr>
            <a:xfrm flipH="1" rot="5400000">
              <a:off x="13745938" y="-5065499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60"/>
            <p:cNvSpPr/>
            <p:nvPr/>
          </p:nvSpPr>
          <p:spPr>
            <a:xfrm flipH="1" rot="5400000">
              <a:off x="14951387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60"/>
            <p:cNvSpPr/>
            <p:nvPr/>
          </p:nvSpPr>
          <p:spPr>
            <a:xfrm flipH="1" rot="5400000">
              <a:off x="14240888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60"/>
            <p:cNvSpPr/>
            <p:nvPr/>
          </p:nvSpPr>
          <p:spPr>
            <a:xfrm flipH="1" rot="5400000">
              <a:off x="14477721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60"/>
            <p:cNvSpPr/>
            <p:nvPr/>
          </p:nvSpPr>
          <p:spPr>
            <a:xfrm flipH="1" rot="5400000">
              <a:off x="14714554" y="-870030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60"/>
            <p:cNvSpPr/>
            <p:nvPr/>
          </p:nvSpPr>
          <p:spPr>
            <a:xfrm flipH="1" rot="5400000">
              <a:off x="17196667" y="-3497278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60"/>
            <p:cNvSpPr/>
            <p:nvPr/>
          </p:nvSpPr>
          <p:spPr>
            <a:xfrm flipH="1" rot="5400000">
              <a:off x="14041054" y="-60033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60"/>
            <p:cNvSpPr/>
            <p:nvPr/>
          </p:nvSpPr>
          <p:spPr>
            <a:xfrm flipH="1" rot="5400000">
              <a:off x="14041054" y="58526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60"/>
            <p:cNvSpPr/>
            <p:nvPr/>
          </p:nvSpPr>
          <p:spPr>
            <a:xfrm flipH="1" rot="5400000">
              <a:off x="14041054" y="34814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60"/>
            <p:cNvSpPr/>
            <p:nvPr/>
          </p:nvSpPr>
          <p:spPr>
            <a:xfrm flipH="1" rot="5400000">
              <a:off x="14041054" y="11102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60"/>
            <p:cNvSpPr/>
            <p:nvPr/>
          </p:nvSpPr>
          <p:spPr>
            <a:xfrm flipH="1" rot="5400000">
              <a:off x="14041054" y="-12609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60"/>
            <p:cNvSpPr/>
            <p:nvPr/>
          </p:nvSpPr>
          <p:spPr>
            <a:xfrm flipH="1" rot="5400000">
              <a:off x="14041054" y="-36321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3" name="Google Shape;4273;p60"/>
          <p:cNvGrpSpPr/>
          <p:nvPr/>
        </p:nvGrpSpPr>
        <p:grpSpPr>
          <a:xfrm>
            <a:off x="5506679" y="4560924"/>
            <a:ext cx="6959445" cy="376473"/>
            <a:chOff x="5506679" y="4560924"/>
            <a:chExt cx="6959445" cy="376473"/>
          </a:xfrm>
        </p:grpSpPr>
        <p:sp>
          <p:nvSpPr>
            <p:cNvPr id="4274" name="Google Shape;4274;p60"/>
            <p:cNvSpPr/>
            <p:nvPr/>
          </p:nvSpPr>
          <p:spPr>
            <a:xfrm rot="-5400000">
              <a:off x="8942869" y="133795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60"/>
            <p:cNvSpPr/>
            <p:nvPr/>
          </p:nvSpPr>
          <p:spPr>
            <a:xfrm flipH="1" rot="10800000">
              <a:off x="8051620" y="45609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60"/>
            <p:cNvSpPr/>
            <p:nvPr/>
          </p:nvSpPr>
          <p:spPr>
            <a:xfrm flipH="1" rot="10800000">
              <a:off x="8051620" y="45609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60"/>
            <p:cNvSpPr/>
            <p:nvPr/>
          </p:nvSpPr>
          <p:spPr>
            <a:xfrm flipH="1" rot="-5400000">
              <a:off x="5506679" y="4786797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8" name="Google Shape;4278;p60"/>
          <p:cNvSpPr/>
          <p:nvPr/>
        </p:nvSpPr>
        <p:spPr>
          <a:xfrm>
            <a:off x="-10698" y="405425"/>
            <a:ext cx="960106" cy="268151"/>
          </a:xfrm>
          <a:custGeom>
            <a:rect b="b" l="l" r="r" t="t"/>
            <a:pathLst>
              <a:path extrusionOk="0" h="1630" w="1552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9" name="Google Shape;4279;p60"/>
          <p:cNvSpPr/>
          <p:nvPr/>
        </p:nvSpPr>
        <p:spPr>
          <a:xfrm>
            <a:off x="-10698" y="405425"/>
            <a:ext cx="960106" cy="268151"/>
          </a:xfrm>
          <a:custGeom>
            <a:rect b="b" l="l" r="r" t="t"/>
            <a:pathLst>
              <a:path extrusionOk="0" h="1630" w="15520">
                <a:moveTo>
                  <a:pt x="0" y="0"/>
                </a:moveTo>
                <a:lnTo>
                  <a:pt x="0" y="1629"/>
                </a:lnTo>
                <a:lnTo>
                  <a:pt x="15519" y="1629"/>
                </a:lnTo>
                <a:lnTo>
                  <a:pt x="15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rotWithShape="0" algn="bl" dist="19050">
              <a:schemeClr val="accen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0" name="Google Shape;4280;p60"/>
          <p:cNvGrpSpPr/>
          <p:nvPr/>
        </p:nvGrpSpPr>
        <p:grpSpPr>
          <a:xfrm>
            <a:off x="520187" y="968839"/>
            <a:ext cx="117523" cy="719798"/>
            <a:chOff x="824987" y="359239"/>
            <a:chExt cx="117523" cy="719798"/>
          </a:xfrm>
        </p:grpSpPr>
        <p:sp>
          <p:nvSpPr>
            <p:cNvPr id="4281" name="Google Shape;4281;p60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60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60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60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60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60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60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60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9" name="Google Shape;4289;p60"/>
          <p:cNvGrpSpPr/>
          <p:nvPr/>
        </p:nvGrpSpPr>
        <p:grpSpPr>
          <a:xfrm>
            <a:off x="-17163929" y="459889"/>
            <a:ext cx="18162622" cy="5570271"/>
            <a:chOff x="-17163929" y="459889"/>
            <a:chExt cx="18162622" cy="5570271"/>
          </a:xfrm>
        </p:grpSpPr>
        <p:sp>
          <p:nvSpPr>
            <p:cNvPr id="4290" name="Google Shape;4290;p60"/>
            <p:cNvSpPr/>
            <p:nvPr/>
          </p:nvSpPr>
          <p:spPr>
            <a:xfrm flipH="1" rot="-5400000">
              <a:off x="-7801323" y="-2908571"/>
              <a:ext cx="5290499" cy="12182095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60"/>
            <p:cNvSpPr/>
            <p:nvPr/>
          </p:nvSpPr>
          <p:spPr>
            <a:xfrm flipH="1" rot="-5400000">
              <a:off x="-6731174" y="-940985"/>
              <a:ext cx="173" cy="3203058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60"/>
            <p:cNvSpPr/>
            <p:nvPr/>
          </p:nvSpPr>
          <p:spPr>
            <a:xfrm flipH="1" rot="-5400000">
              <a:off x="-3994401" y="197532"/>
              <a:ext cx="173" cy="834423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60"/>
            <p:cNvSpPr/>
            <p:nvPr/>
          </p:nvSpPr>
          <p:spPr>
            <a:xfrm flipH="1" rot="-5400000">
              <a:off x="-13607258" y="-2818783"/>
              <a:ext cx="637224" cy="7574620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60"/>
            <p:cNvSpPr/>
            <p:nvPr/>
          </p:nvSpPr>
          <p:spPr>
            <a:xfrm flipH="1" rot="-5400000">
              <a:off x="-17524796" y="3625937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60"/>
            <p:cNvSpPr/>
            <p:nvPr/>
          </p:nvSpPr>
          <p:spPr>
            <a:xfrm flipH="1" rot="-5400000">
              <a:off x="-8790284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60"/>
            <p:cNvSpPr/>
            <p:nvPr/>
          </p:nvSpPr>
          <p:spPr>
            <a:xfrm flipH="1" rot="-5400000">
              <a:off x="-8473478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60"/>
            <p:cNvSpPr/>
            <p:nvPr/>
          </p:nvSpPr>
          <p:spPr>
            <a:xfrm flipH="1" rot="-5400000">
              <a:off x="-8153130" y="5433537"/>
              <a:ext cx="366227" cy="499824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60"/>
            <p:cNvSpPr/>
            <p:nvPr/>
          </p:nvSpPr>
          <p:spPr>
            <a:xfrm flipH="1" rot="-5400000">
              <a:off x="-7836411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60"/>
            <p:cNvSpPr/>
            <p:nvPr/>
          </p:nvSpPr>
          <p:spPr>
            <a:xfrm flipH="1" rot="-5400000">
              <a:off x="-7519606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60"/>
            <p:cNvSpPr/>
            <p:nvPr/>
          </p:nvSpPr>
          <p:spPr>
            <a:xfrm flipH="1" rot="-5400000">
              <a:off x="-6153992" y="-3806147"/>
              <a:ext cx="253714" cy="10292027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60"/>
            <p:cNvSpPr/>
            <p:nvPr/>
          </p:nvSpPr>
          <p:spPr>
            <a:xfrm flipH="1" rot="-5400000">
              <a:off x="-14935953" y="47964"/>
              <a:ext cx="173" cy="2478209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60"/>
            <p:cNvSpPr/>
            <p:nvPr/>
          </p:nvSpPr>
          <p:spPr>
            <a:xfrm>
              <a:off x="-3642674" y="5628846"/>
              <a:ext cx="3465732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60"/>
            <p:cNvSpPr/>
            <p:nvPr/>
          </p:nvSpPr>
          <p:spPr>
            <a:xfrm>
              <a:off x="-5171424" y="5627125"/>
              <a:ext cx="1059201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60"/>
            <p:cNvSpPr/>
            <p:nvPr/>
          </p:nvSpPr>
          <p:spPr>
            <a:xfrm>
              <a:off x="822808" y="437743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60"/>
            <p:cNvSpPr/>
            <p:nvPr/>
          </p:nvSpPr>
          <p:spPr>
            <a:xfrm>
              <a:off x="822808" y="5440765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60"/>
            <p:cNvSpPr/>
            <p:nvPr/>
          </p:nvSpPr>
          <p:spPr>
            <a:xfrm>
              <a:off x="822808" y="508632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60"/>
            <p:cNvSpPr/>
            <p:nvPr/>
          </p:nvSpPr>
          <p:spPr>
            <a:xfrm>
              <a:off x="822808" y="473187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60"/>
            <p:cNvSpPr/>
            <p:nvPr/>
          </p:nvSpPr>
          <p:spPr>
            <a:xfrm>
              <a:off x="-7521298" y="459889"/>
              <a:ext cx="1064982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60"/>
            <p:cNvSpPr/>
            <p:nvPr/>
          </p:nvSpPr>
          <p:spPr>
            <a:xfrm>
              <a:off x="-11299605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60"/>
            <p:cNvSpPr/>
            <p:nvPr/>
          </p:nvSpPr>
          <p:spPr>
            <a:xfrm>
              <a:off x="-1307397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60"/>
            <p:cNvSpPr/>
            <p:nvPr/>
          </p:nvSpPr>
          <p:spPr>
            <a:xfrm>
              <a:off x="-1271910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60"/>
            <p:cNvSpPr/>
            <p:nvPr/>
          </p:nvSpPr>
          <p:spPr>
            <a:xfrm>
              <a:off x="-1236422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60"/>
            <p:cNvSpPr/>
            <p:nvPr/>
          </p:nvSpPr>
          <p:spPr>
            <a:xfrm>
              <a:off x="-1200935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60"/>
            <p:cNvSpPr/>
            <p:nvPr/>
          </p:nvSpPr>
          <p:spPr>
            <a:xfrm>
              <a:off x="-1165447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60"/>
            <p:cNvSpPr/>
            <p:nvPr/>
          </p:nvSpPr>
          <p:spPr>
            <a:xfrm>
              <a:off x="-1541104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60"/>
            <p:cNvSpPr/>
            <p:nvPr/>
          </p:nvSpPr>
          <p:spPr>
            <a:xfrm>
              <a:off x="-17163929" y="3089125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60"/>
            <p:cNvSpPr/>
            <p:nvPr/>
          </p:nvSpPr>
          <p:spPr>
            <a:xfrm>
              <a:off x="-17163929" y="351539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60"/>
            <p:cNvSpPr/>
            <p:nvPr/>
          </p:nvSpPr>
          <p:spPr>
            <a:xfrm flipH="1" rot="-5400000">
              <a:off x="-7801323" y="-2908571"/>
              <a:ext cx="5290499" cy="12182095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60"/>
            <p:cNvSpPr/>
            <p:nvPr/>
          </p:nvSpPr>
          <p:spPr>
            <a:xfrm flipH="1" rot="-5400000">
              <a:off x="-6731174" y="-940985"/>
              <a:ext cx="173" cy="3203058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60"/>
            <p:cNvSpPr/>
            <p:nvPr/>
          </p:nvSpPr>
          <p:spPr>
            <a:xfrm flipH="1" rot="-5400000">
              <a:off x="-3994401" y="197532"/>
              <a:ext cx="173" cy="834423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60"/>
            <p:cNvSpPr/>
            <p:nvPr/>
          </p:nvSpPr>
          <p:spPr>
            <a:xfrm flipH="1" rot="-5400000">
              <a:off x="-13607258" y="-2818783"/>
              <a:ext cx="637224" cy="7574620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60"/>
            <p:cNvSpPr/>
            <p:nvPr/>
          </p:nvSpPr>
          <p:spPr>
            <a:xfrm flipH="1" rot="-5400000">
              <a:off x="-17524796" y="3625937"/>
              <a:ext cx="2650694" cy="1753015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60"/>
            <p:cNvSpPr/>
            <p:nvPr/>
          </p:nvSpPr>
          <p:spPr>
            <a:xfrm flipH="1" rot="-5400000">
              <a:off x="-8790284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60"/>
            <p:cNvSpPr/>
            <p:nvPr/>
          </p:nvSpPr>
          <p:spPr>
            <a:xfrm flipH="1" rot="-5400000">
              <a:off x="-8473478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60"/>
            <p:cNvSpPr/>
            <p:nvPr/>
          </p:nvSpPr>
          <p:spPr>
            <a:xfrm flipH="1" rot="-5400000">
              <a:off x="-8153130" y="5433537"/>
              <a:ext cx="366227" cy="499824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60"/>
            <p:cNvSpPr/>
            <p:nvPr/>
          </p:nvSpPr>
          <p:spPr>
            <a:xfrm flipH="1" rot="-5400000">
              <a:off x="-7836411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60"/>
            <p:cNvSpPr/>
            <p:nvPr/>
          </p:nvSpPr>
          <p:spPr>
            <a:xfrm flipH="1" rot="-5400000">
              <a:off x="-7519606" y="5433450"/>
              <a:ext cx="366227" cy="499997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60"/>
            <p:cNvSpPr/>
            <p:nvPr/>
          </p:nvSpPr>
          <p:spPr>
            <a:xfrm flipH="1" rot="-5400000">
              <a:off x="-6153992" y="-3806147"/>
              <a:ext cx="253714" cy="10292027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60"/>
            <p:cNvSpPr/>
            <p:nvPr/>
          </p:nvSpPr>
          <p:spPr>
            <a:xfrm flipH="1" rot="-5400000">
              <a:off x="-14935953" y="47964"/>
              <a:ext cx="173" cy="2478209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60"/>
            <p:cNvSpPr/>
            <p:nvPr/>
          </p:nvSpPr>
          <p:spPr>
            <a:xfrm>
              <a:off x="-3642674" y="5628846"/>
              <a:ext cx="3465732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60"/>
            <p:cNvSpPr/>
            <p:nvPr/>
          </p:nvSpPr>
          <p:spPr>
            <a:xfrm>
              <a:off x="-5171424" y="5627125"/>
              <a:ext cx="1059201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60"/>
            <p:cNvSpPr/>
            <p:nvPr/>
          </p:nvSpPr>
          <p:spPr>
            <a:xfrm>
              <a:off x="822808" y="437743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60"/>
            <p:cNvSpPr/>
            <p:nvPr/>
          </p:nvSpPr>
          <p:spPr>
            <a:xfrm>
              <a:off x="822808" y="5440765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60"/>
            <p:cNvSpPr/>
            <p:nvPr/>
          </p:nvSpPr>
          <p:spPr>
            <a:xfrm>
              <a:off x="822808" y="5086320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60"/>
            <p:cNvSpPr/>
            <p:nvPr/>
          </p:nvSpPr>
          <p:spPr>
            <a:xfrm>
              <a:off x="822808" y="473187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60"/>
            <p:cNvSpPr/>
            <p:nvPr/>
          </p:nvSpPr>
          <p:spPr>
            <a:xfrm>
              <a:off x="-7521298" y="459889"/>
              <a:ext cx="1064982" cy="401314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60"/>
            <p:cNvSpPr/>
            <p:nvPr/>
          </p:nvSpPr>
          <p:spPr>
            <a:xfrm>
              <a:off x="-11299605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60"/>
            <p:cNvSpPr/>
            <p:nvPr/>
          </p:nvSpPr>
          <p:spPr>
            <a:xfrm>
              <a:off x="-1307397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60"/>
            <p:cNvSpPr/>
            <p:nvPr/>
          </p:nvSpPr>
          <p:spPr>
            <a:xfrm>
              <a:off x="-1271910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60"/>
            <p:cNvSpPr/>
            <p:nvPr/>
          </p:nvSpPr>
          <p:spPr>
            <a:xfrm>
              <a:off x="-1236422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60"/>
            <p:cNvSpPr/>
            <p:nvPr/>
          </p:nvSpPr>
          <p:spPr>
            <a:xfrm>
              <a:off x="-1200935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60"/>
            <p:cNvSpPr/>
            <p:nvPr/>
          </p:nvSpPr>
          <p:spPr>
            <a:xfrm>
              <a:off x="-11654479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60"/>
            <p:cNvSpPr/>
            <p:nvPr/>
          </p:nvSpPr>
          <p:spPr>
            <a:xfrm>
              <a:off x="-15411044" y="5739836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60"/>
            <p:cNvSpPr/>
            <p:nvPr/>
          </p:nvSpPr>
          <p:spPr>
            <a:xfrm>
              <a:off x="-17163929" y="3089125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60"/>
            <p:cNvSpPr/>
            <p:nvPr/>
          </p:nvSpPr>
          <p:spPr>
            <a:xfrm>
              <a:off x="-17163929" y="3515391"/>
              <a:ext cx="175885" cy="175885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60"/>
            <p:cNvSpPr/>
            <p:nvPr/>
          </p:nvSpPr>
          <p:spPr>
            <a:xfrm>
              <a:off x="393150" y="2661163"/>
              <a:ext cx="175901" cy="47820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60"/>
            <p:cNvSpPr/>
            <p:nvPr/>
          </p:nvSpPr>
          <p:spPr>
            <a:xfrm>
              <a:off x="393150" y="2661163"/>
              <a:ext cx="175901" cy="47820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"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p61"/>
          <p:cNvSpPr txBox="1"/>
          <p:nvPr>
            <p:ph type="title"/>
          </p:nvPr>
        </p:nvSpPr>
        <p:spPr>
          <a:xfrm>
            <a:off x="4818075" y="1300763"/>
            <a:ext cx="3161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350" name="Google Shape;4350;p61"/>
          <p:cNvSpPr txBox="1"/>
          <p:nvPr>
            <p:ph idx="1" type="subTitle"/>
          </p:nvPr>
        </p:nvSpPr>
        <p:spPr>
          <a:xfrm>
            <a:off x="4818075" y="2548050"/>
            <a:ext cx="3161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4351" name="Google Shape;4351;p61"/>
          <p:cNvGrpSpPr/>
          <p:nvPr/>
        </p:nvGrpSpPr>
        <p:grpSpPr>
          <a:xfrm flipH="1">
            <a:off x="8571875" y="-2348602"/>
            <a:ext cx="3769563" cy="11358057"/>
            <a:chOff x="-2722250" y="-1079764"/>
            <a:chExt cx="3769563" cy="11358057"/>
          </a:xfrm>
        </p:grpSpPr>
        <p:sp>
          <p:nvSpPr>
            <p:cNvPr id="4352" name="Google Shape;4352;p6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6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6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6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6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6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6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6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6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6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6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6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6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6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6" name="Google Shape;4366;p61"/>
          <p:cNvGrpSpPr/>
          <p:nvPr/>
        </p:nvGrpSpPr>
        <p:grpSpPr>
          <a:xfrm rot="5400000">
            <a:off x="-1398220" y="4486426"/>
            <a:ext cx="4222888" cy="4088811"/>
            <a:chOff x="8129425" y="2555026"/>
            <a:chExt cx="4222888" cy="4088811"/>
          </a:xfrm>
        </p:grpSpPr>
        <p:sp>
          <p:nvSpPr>
            <p:cNvPr id="4367" name="Google Shape;4367;p61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61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6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6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6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6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6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6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5" name="Google Shape;4375;p61"/>
          <p:cNvGrpSpPr/>
          <p:nvPr/>
        </p:nvGrpSpPr>
        <p:grpSpPr>
          <a:xfrm flipH="1" rot="-5400000">
            <a:off x="-1268897" y="-877739"/>
            <a:ext cx="3021722" cy="3146276"/>
            <a:chOff x="7186292" y="-290625"/>
            <a:chExt cx="3021722" cy="3146276"/>
          </a:xfrm>
        </p:grpSpPr>
        <p:sp>
          <p:nvSpPr>
            <p:cNvPr id="4376" name="Google Shape;4376;p61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61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61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61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"/>
          <p:cNvGrpSpPr/>
          <p:nvPr/>
        </p:nvGrpSpPr>
        <p:grpSpPr>
          <a:xfrm rot="5400000">
            <a:off x="2682300" y="624611"/>
            <a:ext cx="3769563" cy="11358057"/>
            <a:chOff x="-2722250" y="-1079764"/>
            <a:chExt cx="3769563" cy="11358057"/>
          </a:xfrm>
        </p:grpSpPr>
        <p:sp>
          <p:nvSpPr>
            <p:cNvPr id="442" name="Google Shape;442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7"/>
          <p:cNvGrpSpPr/>
          <p:nvPr/>
        </p:nvGrpSpPr>
        <p:grpSpPr>
          <a:xfrm>
            <a:off x="8129425" y="-110899"/>
            <a:ext cx="4222888" cy="4088811"/>
            <a:chOff x="8129425" y="2555026"/>
            <a:chExt cx="4222888" cy="4088811"/>
          </a:xfrm>
        </p:grpSpPr>
        <p:sp>
          <p:nvSpPr>
            <p:cNvPr id="457" name="Google Shape;457;p7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-2635762" y="-5215852"/>
            <a:ext cx="3769563" cy="11358057"/>
            <a:chOff x="-2635762" y="-5215852"/>
            <a:chExt cx="3769563" cy="11358057"/>
          </a:xfrm>
        </p:grpSpPr>
        <p:sp>
          <p:nvSpPr>
            <p:cNvPr id="466" name="Google Shape;466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7"/>
          <p:cNvSpPr txBox="1"/>
          <p:nvPr>
            <p:ph type="title"/>
          </p:nvPr>
        </p:nvSpPr>
        <p:spPr>
          <a:xfrm>
            <a:off x="1690050" y="438850"/>
            <a:ext cx="57639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83" name="Google Shape;483;p7"/>
          <p:cNvSpPr txBox="1"/>
          <p:nvPr>
            <p:ph idx="1" type="body"/>
          </p:nvPr>
        </p:nvSpPr>
        <p:spPr>
          <a:xfrm>
            <a:off x="2541150" y="2050375"/>
            <a:ext cx="40617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1_1_1_1">
    <p:spTree>
      <p:nvGrpSpPr>
        <p:cNvPr id="4380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62"/>
          <p:cNvSpPr txBox="1"/>
          <p:nvPr>
            <p:ph type="title"/>
          </p:nvPr>
        </p:nvSpPr>
        <p:spPr>
          <a:xfrm>
            <a:off x="1362400" y="1300763"/>
            <a:ext cx="3161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382" name="Google Shape;4382;p62"/>
          <p:cNvSpPr txBox="1"/>
          <p:nvPr>
            <p:ph idx="1" type="subTitle"/>
          </p:nvPr>
        </p:nvSpPr>
        <p:spPr>
          <a:xfrm>
            <a:off x="1362400" y="2548050"/>
            <a:ext cx="3161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4383" name="Google Shape;4383;p62"/>
          <p:cNvGrpSpPr/>
          <p:nvPr/>
        </p:nvGrpSpPr>
        <p:grpSpPr>
          <a:xfrm rot="5400000">
            <a:off x="1266764" y="4562626"/>
            <a:ext cx="4222888" cy="4088811"/>
            <a:chOff x="8129425" y="2555026"/>
            <a:chExt cx="4222888" cy="4088811"/>
          </a:xfrm>
        </p:grpSpPr>
        <p:sp>
          <p:nvSpPr>
            <p:cNvPr id="4384" name="Google Shape;4384;p6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62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6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6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6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6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6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6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2" name="Google Shape;4392;p62"/>
          <p:cNvGrpSpPr/>
          <p:nvPr/>
        </p:nvGrpSpPr>
        <p:grpSpPr>
          <a:xfrm flipH="1">
            <a:off x="8150363" y="-4899154"/>
            <a:ext cx="3721952" cy="12135923"/>
            <a:chOff x="-3170262" y="3452177"/>
            <a:chExt cx="3721952" cy="12135923"/>
          </a:xfrm>
        </p:grpSpPr>
        <p:sp>
          <p:nvSpPr>
            <p:cNvPr id="4393" name="Google Shape;4393;p62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62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62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62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62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62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62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62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62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62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62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62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62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62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62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62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62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62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62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62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62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62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62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62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62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62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62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62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62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62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62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62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62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62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62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62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62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62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62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62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62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62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62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62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62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62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62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62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62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62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62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62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62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62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62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62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9" name="Google Shape;4449;p62"/>
          <p:cNvGrpSpPr/>
          <p:nvPr/>
        </p:nvGrpSpPr>
        <p:grpSpPr>
          <a:xfrm flipH="1">
            <a:off x="-3056332" y="-1665102"/>
            <a:ext cx="3769563" cy="11358057"/>
            <a:chOff x="-2722250" y="-1079764"/>
            <a:chExt cx="3769563" cy="11358057"/>
          </a:xfrm>
        </p:grpSpPr>
        <p:sp>
          <p:nvSpPr>
            <p:cNvPr id="4450" name="Google Shape;4450;p6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6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6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6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6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6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6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6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6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6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6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6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6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6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_1_1_2">
    <p:spTree>
      <p:nvGrpSpPr>
        <p:cNvPr id="4464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p63"/>
          <p:cNvSpPr txBox="1"/>
          <p:nvPr>
            <p:ph type="title"/>
          </p:nvPr>
        </p:nvSpPr>
        <p:spPr>
          <a:xfrm>
            <a:off x="4818075" y="1300763"/>
            <a:ext cx="3161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466" name="Google Shape;4466;p63"/>
          <p:cNvSpPr txBox="1"/>
          <p:nvPr>
            <p:ph idx="1" type="subTitle"/>
          </p:nvPr>
        </p:nvSpPr>
        <p:spPr>
          <a:xfrm>
            <a:off x="4818075" y="2548050"/>
            <a:ext cx="3161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4467" name="Google Shape;4467;p63"/>
          <p:cNvGrpSpPr/>
          <p:nvPr/>
        </p:nvGrpSpPr>
        <p:grpSpPr>
          <a:xfrm>
            <a:off x="-3067762" y="-3026548"/>
            <a:ext cx="3721952" cy="12135923"/>
            <a:chOff x="-3170262" y="3452177"/>
            <a:chExt cx="3721952" cy="12135923"/>
          </a:xfrm>
        </p:grpSpPr>
        <p:sp>
          <p:nvSpPr>
            <p:cNvPr id="4468" name="Google Shape;4468;p6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6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6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6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6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6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6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6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6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6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6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6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6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6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6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6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6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6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6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6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6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6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6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6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6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6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6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6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6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6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6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6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6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6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6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6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6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6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6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6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6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6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6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6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6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6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6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6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6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6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6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6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6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6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2" name="Google Shape;4522;p63"/>
          <p:cNvGrpSpPr/>
          <p:nvPr/>
        </p:nvGrpSpPr>
        <p:grpSpPr>
          <a:xfrm>
            <a:off x="8572063" y="-2535098"/>
            <a:ext cx="3721952" cy="12135923"/>
            <a:chOff x="-3170262" y="3452177"/>
            <a:chExt cx="3721952" cy="12135923"/>
          </a:xfrm>
        </p:grpSpPr>
        <p:sp>
          <p:nvSpPr>
            <p:cNvPr id="4523" name="Google Shape;4523;p6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6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6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6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6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6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6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6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6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6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6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6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6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6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6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6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6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6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6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6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6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6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6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6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6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6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6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63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63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63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63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63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63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63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63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63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63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63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6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6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6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6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6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6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6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6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6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6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6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6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6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6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6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6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4577" name="Shape 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8" name="Google Shape;4578;p64"/>
          <p:cNvSpPr txBox="1"/>
          <p:nvPr>
            <p:ph type="title"/>
          </p:nvPr>
        </p:nvSpPr>
        <p:spPr>
          <a:xfrm>
            <a:off x="2832750" y="621225"/>
            <a:ext cx="3478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579" name="Google Shape;4579;p64"/>
          <p:cNvGrpSpPr/>
          <p:nvPr/>
        </p:nvGrpSpPr>
        <p:grpSpPr>
          <a:xfrm flipH="1" rot="10800000">
            <a:off x="-1947251" y="-2064042"/>
            <a:ext cx="3721952" cy="12135923"/>
            <a:chOff x="-3170262" y="3452177"/>
            <a:chExt cx="3721952" cy="12135923"/>
          </a:xfrm>
        </p:grpSpPr>
        <p:sp>
          <p:nvSpPr>
            <p:cNvPr id="4580" name="Google Shape;4580;p6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6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6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6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6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6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6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6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6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6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6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6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6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6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6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6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6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6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6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6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6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6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6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6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6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6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6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6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6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6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6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6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6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6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6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6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6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6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6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6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6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6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6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6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6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6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6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6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6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6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6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6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6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6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6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6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6" name="Google Shape;4636;p64"/>
          <p:cNvGrpSpPr/>
          <p:nvPr/>
        </p:nvGrpSpPr>
        <p:grpSpPr>
          <a:xfrm rot="10800000">
            <a:off x="-2665901" y="-1468542"/>
            <a:ext cx="3721952" cy="12135923"/>
            <a:chOff x="-3170262" y="3452177"/>
            <a:chExt cx="3721952" cy="12135923"/>
          </a:xfrm>
        </p:grpSpPr>
        <p:sp>
          <p:nvSpPr>
            <p:cNvPr id="4637" name="Google Shape;4637;p6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6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6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6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6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6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6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6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6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6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6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6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6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6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6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6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6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6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6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6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6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6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6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6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6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6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6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6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6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6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6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6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6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6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6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6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6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6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6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6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6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6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6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6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6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6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6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6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6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6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6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6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6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6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6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6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3" name="Google Shape;4693;p64"/>
          <p:cNvGrpSpPr/>
          <p:nvPr/>
        </p:nvGrpSpPr>
        <p:grpSpPr>
          <a:xfrm flipH="1">
            <a:off x="7369299" y="-4760179"/>
            <a:ext cx="3721952" cy="12135923"/>
            <a:chOff x="-3170262" y="3452177"/>
            <a:chExt cx="3721952" cy="12135923"/>
          </a:xfrm>
        </p:grpSpPr>
        <p:sp>
          <p:nvSpPr>
            <p:cNvPr id="4694" name="Google Shape;4694;p6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6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6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6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6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6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6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6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6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6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6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6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6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6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6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6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6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6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6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6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6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6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6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6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6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6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6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6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6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6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6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6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6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6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6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6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6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6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6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6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6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6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6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6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6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6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6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6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6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6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6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6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6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6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6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6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0" name="Google Shape;4750;p64"/>
          <p:cNvGrpSpPr/>
          <p:nvPr/>
        </p:nvGrpSpPr>
        <p:grpSpPr>
          <a:xfrm>
            <a:off x="8087948" y="-5355679"/>
            <a:ext cx="3721952" cy="12135923"/>
            <a:chOff x="-3170262" y="3452177"/>
            <a:chExt cx="3721952" cy="12135923"/>
          </a:xfrm>
        </p:grpSpPr>
        <p:sp>
          <p:nvSpPr>
            <p:cNvPr id="4751" name="Google Shape;4751;p6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6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6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6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6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6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6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6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6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6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6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6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6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6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6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6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6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6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6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6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6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6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6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6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6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6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6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6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64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64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64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64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64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64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64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64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64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64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64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64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6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6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6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6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6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6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6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6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6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6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6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6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6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6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6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6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7" name="Google Shape;4807;p64"/>
          <p:cNvSpPr txBox="1"/>
          <p:nvPr/>
        </p:nvSpPr>
        <p:spPr>
          <a:xfrm>
            <a:off x="2832750" y="3481875"/>
            <a:ext cx="3478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8" name="Google Shape;4808;p64"/>
          <p:cNvSpPr txBox="1"/>
          <p:nvPr>
            <p:ph idx="1" type="subTitle"/>
          </p:nvPr>
        </p:nvSpPr>
        <p:spPr>
          <a:xfrm>
            <a:off x="2832750" y="2720657"/>
            <a:ext cx="3478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9" name="Google Shape;4809;p64"/>
          <p:cNvSpPr txBox="1"/>
          <p:nvPr>
            <p:ph idx="2" type="subTitle"/>
          </p:nvPr>
        </p:nvSpPr>
        <p:spPr>
          <a:xfrm>
            <a:off x="2832750" y="4227600"/>
            <a:ext cx="3478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4810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Google Shape;4811;p65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812" name="Google Shape;4812;p65"/>
          <p:cNvSpPr txBox="1"/>
          <p:nvPr>
            <p:ph idx="1" type="body"/>
          </p:nvPr>
        </p:nvSpPr>
        <p:spPr>
          <a:xfrm>
            <a:off x="713225" y="1804800"/>
            <a:ext cx="3836400" cy="2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3" name="Google Shape;4813;p65"/>
          <p:cNvSpPr txBox="1"/>
          <p:nvPr>
            <p:ph idx="2" type="body"/>
          </p:nvPr>
        </p:nvSpPr>
        <p:spPr>
          <a:xfrm>
            <a:off x="4595825" y="1804800"/>
            <a:ext cx="3836400" cy="2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4" name="Google Shape;4814;p65"/>
          <p:cNvSpPr txBox="1"/>
          <p:nvPr>
            <p:ph idx="3" type="subTitle"/>
          </p:nvPr>
        </p:nvSpPr>
        <p:spPr>
          <a:xfrm>
            <a:off x="713250" y="1304325"/>
            <a:ext cx="7717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15" name="Google Shape;4815;p65"/>
          <p:cNvGrpSpPr/>
          <p:nvPr/>
        </p:nvGrpSpPr>
        <p:grpSpPr>
          <a:xfrm rot="5400000">
            <a:off x="-1353565" y="-944652"/>
            <a:ext cx="3021722" cy="3146277"/>
            <a:chOff x="-1064015" y="2306598"/>
            <a:chExt cx="3021722" cy="3146277"/>
          </a:xfrm>
        </p:grpSpPr>
        <p:sp>
          <p:nvSpPr>
            <p:cNvPr id="4816" name="Google Shape;4816;p65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65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65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65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0" name="Google Shape;4820;p65"/>
          <p:cNvGrpSpPr/>
          <p:nvPr/>
        </p:nvGrpSpPr>
        <p:grpSpPr>
          <a:xfrm rot="10800000">
            <a:off x="8197625" y="-630926"/>
            <a:ext cx="1158175" cy="2819114"/>
            <a:chOff x="-444950" y="2746461"/>
            <a:chExt cx="1158175" cy="2819114"/>
          </a:xfrm>
        </p:grpSpPr>
        <p:sp>
          <p:nvSpPr>
            <p:cNvPr id="4821" name="Google Shape;4821;p65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4822" name="Google Shape;4822;p65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65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65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4825" name="Google Shape;4825;p65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65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6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65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9" name="Google Shape;4829;p65"/>
          <p:cNvGrpSpPr/>
          <p:nvPr/>
        </p:nvGrpSpPr>
        <p:grpSpPr>
          <a:xfrm flipH="1" rot="-5400000">
            <a:off x="5484825" y="4506281"/>
            <a:ext cx="4222888" cy="4088811"/>
            <a:chOff x="8129425" y="2555026"/>
            <a:chExt cx="4222888" cy="4088811"/>
          </a:xfrm>
        </p:grpSpPr>
        <p:sp>
          <p:nvSpPr>
            <p:cNvPr id="4830" name="Google Shape;4830;p6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65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6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6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6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6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6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6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8" name="Google Shape;4838;p65"/>
          <p:cNvGrpSpPr/>
          <p:nvPr/>
        </p:nvGrpSpPr>
        <p:grpSpPr>
          <a:xfrm>
            <a:off x="-2355008" y="4599424"/>
            <a:ext cx="6876983" cy="300288"/>
            <a:chOff x="-2355008" y="4599424"/>
            <a:chExt cx="6876983" cy="300288"/>
          </a:xfrm>
        </p:grpSpPr>
        <p:sp>
          <p:nvSpPr>
            <p:cNvPr id="4839" name="Google Shape;4839;p65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65"/>
            <p:cNvSpPr/>
            <p:nvPr/>
          </p:nvSpPr>
          <p:spPr>
            <a:xfrm flipH="1" rot="10800000">
              <a:off x="107470" y="45994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65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65"/>
            <p:cNvSpPr/>
            <p:nvPr/>
          </p:nvSpPr>
          <p:spPr>
            <a:xfrm flipH="1" rot="10800000">
              <a:off x="107470" y="4599424"/>
              <a:ext cx="1315747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43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4" name="Google Shape;4844;p66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845" name="Google Shape;4845;p66"/>
          <p:cNvSpPr txBox="1"/>
          <p:nvPr>
            <p:ph idx="1" type="body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846" name="Google Shape;4846;p66"/>
          <p:cNvGrpSpPr/>
          <p:nvPr/>
        </p:nvGrpSpPr>
        <p:grpSpPr>
          <a:xfrm>
            <a:off x="-3170262" y="3452177"/>
            <a:ext cx="3721952" cy="12135923"/>
            <a:chOff x="-3170262" y="3452177"/>
            <a:chExt cx="3721952" cy="12135923"/>
          </a:xfrm>
        </p:grpSpPr>
        <p:sp>
          <p:nvSpPr>
            <p:cNvPr id="4847" name="Google Shape;4847;p6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6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6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6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6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6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6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6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6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6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66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6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6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6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6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6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6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6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6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6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6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6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6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6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6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6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6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6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6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6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6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6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6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6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6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6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6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6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66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6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6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6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6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6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6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6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6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6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6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6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6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6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6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6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6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6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3" name="Google Shape;4903;p66"/>
          <p:cNvGrpSpPr/>
          <p:nvPr/>
        </p:nvGrpSpPr>
        <p:grpSpPr>
          <a:xfrm>
            <a:off x="8681163" y="-2011948"/>
            <a:ext cx="3721952" cy="12135923"/>
            <a:chOff x="-3170262" y="3452177"/>
            <a:chExt cx="3721952" cy="12135923"/>
          </a:xfrm>
        </p:grpSpPr>
        <p:sp>
          <p:nvSpPr>
            <p:cNvPr id="4904" name="Google Shape;4904;p6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6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6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6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6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6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6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6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6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6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6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6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6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6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6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6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6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6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6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6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6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6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6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6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6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6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6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66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66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66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66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66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66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66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66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66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66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66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6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6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6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6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6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6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6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6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6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6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6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6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6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6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6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6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8" name="Google Shape;4958;p66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4959" name="Google Shape;4959;p66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66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66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66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66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rect b="b" l="l" r="r" t="t"/>
              <a:pathLst>
                <a:path extrusionOk="0" fill="none" h="15866" w="15865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66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66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rect b="b" l="l" r="r" t="t"/>
              <a:pathLst>
                <a:path extrusionOk="0" fill="none" h="34521" w="42402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66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8" name="Google Shape;4968;p67"/>
          <p:cNvGrpSpPr/>
          <p:nvPr/>
        </p:nvGrpSpPr>
        <p:grpSpPr>
          <a:xfrm rot="5400000">
            <a:off x="2682300" y="624611"/>
            <a:ext cx="3769563" cy="11358057"/>
            <a:chOff x="-2722250" y="-1079764"/>
            <a:chExt cx="3769563" cy="11358057"/>
          </a:xfrm>
        </p:grpSpPr>
        <p:sp>
          <p:nvSpPr>
            <p:cNvPr id="4969" name="Google Shape;4969;p6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6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6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67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67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67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6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6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6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6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67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67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67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67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3" name="Google Shape;4983;p67"/>
          <p:cNvGrpSpPr/>
          <p:nvPr/>
        </p:nvGrpSpPr>
        <p:grpSpPr>
          <a:xfrm>
            <a:off x="8129425" y="-110899"/>
            <a:ext cx="4222888" cy="4088811"/>
            <a:chOff x="8129425" y="2555026"/>
            <a:chExt cx="4222888" cy="4088811"/>
          </a:xfrm>
        </p:grpSpPr>
        <p:sp>
          <p:nvSpPr>
            <p:cNvPr id="4984" name="Google Shape;4984;p67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67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6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6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6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67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67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67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2" name="Google Shape;4992;p67"/>
          <p:cNvGrpSpPr/>
          <p:nvPr/>
        </p:nvGrpSpPr>
        <p:grpSpPr>
          <a:xfrm>
            <a:off x="-2635762" y="-5215851"/>
            <a:ext cx="3769563" cy="11358057"/>
            <a:chOff x="-2635762" y="-5215851"/>
            <a:chExt cx="3769563" cy="11358057"/>
          </a:xfrm>
        </p:grpSpPr>
        <p:sp>
          <p:nvSpPr>
            <p:cNvPr id="4993" name="Google Shape;4993;p6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6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6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67"/>
            <p:cNvSpPr/>
            <p:nvPr/>
          </p:nvSpPr>
          <p:spPr>
            <a:xfrm rot="5400000">
              <a:off x="-6386165" y="-1378056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67"/>
            <p:cNvSpPr/>
            <p:nvPr/>
          </p:nvSpPr>
          <p:spPr>
            <a:xfrm rot="5400000">
              <a:off x="-2635762" y="130959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67"/>
            <p:cNvSpPr/>
            <p:nvPr/>
          </p:nvSpPr>
          <p:spPr>
            <a:xfrm rot="5400000">
              <a:off x="-3778267" y="-894847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6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6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6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6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67"/>
            <p:cNvSpPr/>
            <p:nvPr/>
          </p:nvSpPr>
          <p:spPr>
            <a:xfrm rot="5400000">
              <a:off x="-278550" y="-342936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67"/>
            <p:cNvSpPr/>
            <p:nvPr/>
          </p:nvSpPr>
          <p:spPr>
            <a:xfrm rot="5400000">
              <a:off x="865641" y="3403635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67"/>
            <p:cNvSpPr/>
            <p:nvPr/>
          </p:nvSpPr>
          <p:spPr>
            <a:xfrm rot="5400000">
              <a:off x="-524774" y="5874058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67"/>
            <p:cNvSpPr/>
            <p:nvPr/>
          </p:nvSpPr>
          <p:spPr>
            <a:xfrm rot="5400000">
              <a:off x="-1442898" y="5623877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6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67"/>
            <p:cNvSpPr/>
            <p:nvPr/>
          </p:nvSpPr>
          <p:spPr>
            <a:xfrm rot="5400000">
              <a:off x="444111" y="1719457"/>
              <a:ext cx="415976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9" name="Google Shape;5009;p67"/>
          <p:cNvSpPr txBox="1"/>
          <p:nvPr>
            <p:ph type="title"/>
          </p:nvPr>
        </p:nvSpPr>
        <p:spPr>
          <a:xfrm>
            <a:off x="1690050" y="438850"/>
            <a:ext cx="57639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010" name="Google Shape;5010;p67"/>
          <p:cNvSpPr txBox="1"/>
          <p:nvPr>
            <p:ph idx="1" type="body"/>
          </p:nvPr>
        </p:nvSpPr>
        <p:spPr>
          <a:xfrm>
            <a:off x="2541150" y="2050375"/>
            <a:ext cx="40617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68"/>
          <p:cNvSpPr/>
          <p:nvPr/>
        </p:nvSpPr>
        <p:spPr>
          <a:xfrm>
            <a:off x="0" y="0"/>
            <a:ext cx="6742200" cy="5143500"/>
          </a:xfrm>
          <a:prstGeom prst="rect">
            <a:avLst/>
          </a:prstGeom>
          <a:gradFill>
            <a:gsLst>
              <a:gs pos="0">
                <a:srgbClr val="000000">
                  <a:alpha val="45098"/>
                </a:srgbClr>
              </a:gs>
              <a:gs pos="100000">
                <a:srgbClr val="3D3E4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3" name="Google Shape;5013;p68"/>
          <p:cNvGrpSpPr/>
          <p:nvPr/>
        </p:nvGrpSpPr>
        <p:grpSpPr>
          <a:xfrm flipH="1" rot="5400000">
            <a:off x="-557306" y="-3451592"/>
            <a:ext cx="4222888" cy="4088811"/>
            <a:chOff x="8129425" y="2555026"/>
            <a:chExt cx="4222888" cy="4088811"/>
          </a:xfrm>
        </p:grpSpPr>
        <p:sp>
          <p:nvSpPr>
            <p:cNvPr id="5014" name="Google Shape;5014;p68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68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6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6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6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6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6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6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2" name="Google Shape;5022;p68"/>
          <p:cNvGrpSpPr/>
          <p:nvPr/>
        </p:nvGrpSpPr>
        <p:grpSpPr>
          <a:xfrm>
            <a:off x="5933938" y="3940986"/>
            <a:ext cx="3769563" cy="11358056"/>
            <a:chOff x="-2722250" y="-1079764"/>
            <a:chExt cx="3769563" cy="11358057"/>
          </a:xfrm>
        </p:grpSpPr>
        <p:sp>
          <p:nvSpPr>
            <p:cNvPr id="5023" name="Google Shape;5023;p6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6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6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6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6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6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6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6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6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6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6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6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6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6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7" name="Google Shape;5037;p68"/>
          <p:cNvSpPr txBox="1"/>
          <p:nvPr>
            <p:ph type="title"/>
          </p:nvPr>
        </p:nvSpPr>
        <p:spPr>
          <a:xfrm>
            <a:off x="713225" y="2297675"/>
            <a:ext cx="3801000" cy="24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038" name="Shape 50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5039" name="Shape 5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0" name="Google Shape;5040;p70"/>
          <p:cNvSpPr txBox="1"/>
          <p:nvPr>
            <p:ph type="title"/>
          </p:nvPr>
        </p:nvSpPr>
        <p:spPr>
          <a:xfrm>
            <a:off x="4201387" y="1214700"/>
            <a:ext cx="42222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041" name="Google Shape;5041;p70"/>
          <p:cNvSpPr txBox="1"/>
          <p:nvPr>
            <p:ph idx="1" type="subTitle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5042" name="Google Shape;5042;p70"/>
          <p:cNvGrpSpPr/>
          <p:nvPr/>
        </p:nvGrpSpPr>
        <p:grpSpPr>
          <a:xfrm flipH="1" rot="5400000">
            <a:off x="-675675" y="-1922624"/>
            <a:ext cx="4222888" cy="4088811"/>
            <a:chOff x="8129425" y="2555026"/>
            <a:chExt cx="4222888" cy="4088811"/>
          </a:xfrm>
        </p:grpSpPr>
        <p:sp>
          <p:nvSpPr>
            <p:cNvPr id="5043" name="Google Shape;5043;p70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70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7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7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7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7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7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7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1" name="Google Shape;5051;p70"/>
          <p:cNvGrpSpPr/>
          <p:nvPr/>
        </p:nvGrpSpPr>
        <p:grpSpPr>
          <a:xfrm>
            <a:off x="-219775" y="3849186"/>
            <a:ext cx="3769563" cy="11358056"/>
            <a:chOff x="-2722250" y="-1079764"/>
            <a:chExt cx="3769563" cy="11358057"/>
          </a:xfrm>
        </p:grpSpPr>
        <p:sp>
          <p:nvSpPr>
            <p:cNvPr id="5052" name="Google Shape;5052;p7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7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7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7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7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7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7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7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7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7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7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7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7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7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6" name="Google Shape;5066;p70"/>
          <p:cNvGrpSpPr/>
          <p:nvPr/>
        </p:nvGrpSpPr>
        <p:grpSpPr>
          <a:xfrm rot="10800000">
            <a:off x="-1565550" y="2976149"/>
            <a:ext cx="2504551" cy="4575301"/>
            <a:chOff x="8430775" y="-2181926"/>
            <a:chExt cx="2504551" cy="4575301"/>
          </a:xfrm>
        </p:grpSpPr>
        <p:sp>
          <p:nvSpPr>
            <p:cNvPr id="5067" name="Google Shape;5067;p70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70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70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rect b="b" l="l" r="r" t="t"/>
              <a:pathLst>
                <a:path extrusionOk="0" fill="none" h="69773" w="37473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70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1" name="Google Shape;5071;p70"/>
          <p:cNvGrpSpPr/>
          <p:nvPr/>
        </p:nvGrpSpPr>
        <p:grpSpPr>
          <a:xfrm flipH="1">
            <a:off x="-1393950" y="-10219564"/>
            <a:ext cx="3769563" cy="11358057"/>
            <a:chOff x="-2722250" y="-1079764"/>
            <a:chExt cx="3769563" cy="11358057"/>
          </a:xfrm>
        </p:grpSpPr>
        <p:sp>
          <p:nvSpPr>
            <p:cNvPr id="5072" name="Google Shape;5072;p7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7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7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7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7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7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7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7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7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7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7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7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7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7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71"/>
          <p:cNvSpPr/>
          <p:nvPr/>
        </p:nvSpPr>
        <p:spPr>
          <a:xfrm>
            <a:off x="577225" y="-591925"/>
            <a:ext cx="676500" cy="3240600"/>
          </a:xfrm>
          <a:custGeom>
            <a:rect b="b" l="l" r="r" t="t"/>
            <a:pathLst>
              <a:path extrusionOk="0" h="129624" w="2706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sp>
      <p:cxnSp>
        <p:nvCxnSpPr>
          <p:cNvPr id="5088" name="Google Shape;5088;p71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5089" name="Google Shape;5089;p71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5090" name="Google Shape;5090;p71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71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7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7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7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7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7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7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8" name="Google Shape;5098;p71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5099" name="Google Shape;5099;p7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7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7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71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71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71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7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7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7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7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71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71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71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71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3" name="Google Shape;5113;p71"/>
          <p:cNvGrpSpPr/>
          <p:nvPr/>
        </p:nvGrpSpPr>
        <p:grpSpPr>
          <a:xfrm flipH="1" rot="10800000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5114" name="Google Shape;5114;p71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71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7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7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7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71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71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71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2" name="Google Shape;5122;p71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3" name="Google Shape;5123;p71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5124" name="Google Shape;5124;p71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71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71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71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71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71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71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71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2" name="Google Shape;5132;p71"/>
          <p:cNvSpPr/>
          <p:nvPr/>
        </p:nvSpPr>
        <p:spPr>
          <a:xfrm>
            <a:off x="577225" y="-591925"/>
            <a:ext cx="676500" cy="3240600"/>
          </a:xfrm>
          <a:custGeom>
            <a:rect b="b" l="l" r="r" t="t"/>
            <a:pathLst>
              <a:path extrusionOk="0" h="129624" w="2706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sp>
      <p:sp>
        <p:nvSpPr>
          <p:cNvPr id="5133" name="Google Shape;5133;p71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4" name="Google Shape;5134;p71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5135" name="Google Shape;5135;p71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5136" name="Google Shape;5136;p71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137" name="Google Shape;5137;p71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71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139" name="Google Shape;5139;p71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0" name="Google Shape;5140;p71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5141" name="Google Shape;5141;p71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142" name="Google Shape;5142;p71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71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144" name="Google Shape;5144;p71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"/>
          <p:cNvSpPr txBox="1"/>
          <p:nvPr>
            <p:ph type="title"/>
          </p:nvPr>
        </p:nvSpPr>
        <p:spPr>
          <a:xfrm>
            <a:off x="1251900" y="1284675"/>
            <a:ext cx="66402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grpSp>
        <p:nvGrpSpPr>
          <p:cNvPr id="486" name="Google Shape;486;p8"/>
          <p:cNvGrpSpPr/>
          <p:nvPr/>
        </p:nvGrpSpPr>
        <p:grpSpPr>
          <a:xfrm flipH="1" rot="-5400000">
            <a:off x="5484825" y="4506281"/>
            <a:ext cx="4222888" cy="4088811"/>
            <a:chOff x="8129425" y="2555026"/>
            <a:chExt cx="4222888" cy="4088811"/>
          </a:xfrm>
        </p:grpSpPr>
        <p:sp>
          <p:nvSpPr>
            <p:cNvPr id="487" name="Google Shape;487;p8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8"/>
          <p:cNvGrpSpPr/>
          <p:nvPr/>
        </p:nvGrpSpPr>
        <p:grpSpPr>
          <a:xfrm flipH="1" rot="10800000">
            <a:off x="8272302" y="-5544304"/>
            <a:ext cx="3769563" cy="11358057"/>
            <a:chOff x="-2722250" y="-1079764"/>
            <a:chExt cx="3769563" cy="11358057"/>
          </a:xfrm>
        </p:grpSpPr>
        <p:sp>
          <p:nvSpPr>
            <p:cNvPr id="496" name="Google Shape;496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8"/>
          <p:cNvGrpSpPr/>
          <p:nvPr/>
        </p:nvGrpSpPr>
        <p:grpSpPr>
          <a:xfrm flipH="1" rot="5400000">
            <a:off x="-557306" y="-3451592"/>
            <a:ext cx="4222888" cy="4088811"/>
            <a:chOff x="8129425" y="2555026"/>
            <a:chExt cx="4222888" cy="4088811"/>
          </a:xfrm>
        </p:grpSpPr>
        <p:sp>
          <p:nvSpPr>
            <p:cNvPr id="511" name="Google Shape;511;p8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8"/>
          <p:cNvGrpSpPr/>
          <p:nvPr/>
        </p:nvGrpSpPr>
        <p:grpSpPr>
          <a:xfrm flipH="1" rot="5400000">
            <a:off x="-6692119" y="-1358592"/>
            <a:ext cx="3769563" cy="11358057"/>
            <a:chOff x="-2722250" y="-1079764"/>
            <a:chExt cx="3769563" cy="11358057"/>
          </a:xfrm>
        </p:grpSpPr>
        <p:sp>
          <p:nvSpPr>
            <p:cNvPr id="520" name="Google Shape;520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5145" name="Shape 5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Google Shape;5146;p72"/>
          <p:cNvSpPr/>
          <p:nvPr/>
        </p:nvSpPr>
        <p:spPr>
          <a:xfrm rot="10800000">
            <a:off x="7982776" y="-544214"/>
            <a:ext cx="267975" cy="1554325"/>
          </a:xfrm>
          <a:custGeom>
            <a:rect b="b" l="l" r="r" t="t"/>
            <a:pathLst>
              <a:path extrusionOk="0" h="62173" w="10719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sp>
      <p:grpSp>
        <p:nvGrpSpPr>
          <p:cNvPr id="5147" name="Google Shape;5147;p72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5148" name="Google Shape;5148;p7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7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7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7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7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7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7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7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7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7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7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7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7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7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2" name="Google Shape;5162;p72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5163" name="Google Shape;5163;p72"/>
            <p:cNvSpPr/>
            <p:nvPr/>
          </p:nvSpPr>
          <p:spPr>
            <a:xfrm>
              <a:off x="248038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164" name="Google Shape;5164;p72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72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72"/>
            <p:cNvSpPr/>
            <p:nvPr/>
          </p:nvSpPr>
          <p:spPr>
            <a:xfrm>
              <a:off x="241863" y="2856850"/>
              <a:ext cx="267975" cy="1554325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167" name="Google Shape;5167;p72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72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72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72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1" name="Google Shape;5171;p72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5172" name="Google Shape;5172;p7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7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7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7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7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7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7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7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7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7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7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7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7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7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6" name="Google Shape;5186;p72"/>
          <p:cNvGrpSpPr/>
          <p:nvPr/>
        </p:nvGrpSpPr>
        <p:grpSpPr>
          <a:xfrm flipH="1" rot="-5400000">
            <a:off x="14326746" y="-8155174"/>
            <a:ext cx="5570273" cy="18162622"/>
            <a:chOff x="-3170262" y="3452177"/>
            <a:chExt cx="3721952" cy="12135923"/>
          </a:xfrm>
        </p:grpSpPr>
        <p:sp>
          <p:nvSpPr>
            <p:cNvPr id="5187" name="Google Shape;5187;p72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72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72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72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72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72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72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72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72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72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72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72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72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72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72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72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72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72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72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72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72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72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72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72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72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72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72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72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72"/>
            <p:cNvSpPr/>
            <p:nvPr/>
          </p:nvSpPr>
          <p:spPr>
            <a:xfrm flipH="1" rot="10800000">
              <a:off x="-3118587" y="3494700"/>
              <a:ext cx="3535035" cy="8139899"/>
            </a:xfrm>
            <a:custGeom>
              <a:rect b="b" l="l" r="r" t="t"/>
              <a:pathLst>
                <a:path extrusionOk="0" fill="none" h="70486" w="30611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72"/>
            <p:cNvSpPr/>
            <p:nvPr/>
          </p:nvSpPr>
          <p:spPr>
            <a:xfrm flipH="1" rot="10800000">
              <a:off x="-3036246" y="7546946"/>
              <a:ext cx="115" cy="2140237"/>
            </a:xfrm>
            <a:custGeom>
              <a:rect b="b" l="l" r="r" t="t"/>
              <a:pathLst>
                <a:path extrusionOk="0" fill="none" h="18533" w="1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72"/>
            <p:cNvSpPr/>
            <p:nvPr/>
          </p:nvSpPr>
          <p:spPr>
            <a:xfrm flipH="1" rot="10800000">
              <a:off x="-3066849" y="6509634"/>
              <a:ext cx="115" cy="557550"/>
            </a:xfrm>
            <a:custGeom>
              <a:rect b="b" l="l" r="r" t="t"/>
              <a:pathLst>
                <a:path extrusionOk="0" fill="none" h="4828" w="1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72"/>
            <p:cNvSpPr/>
            <p:nvPr/>
          </p:nvSpPr>
          <p:spPr>
            <a:xfrm flipH="1" rot="10800000">
              <a:off x="-3043291" y="10468067"/>
              <a:ext cx="425784" cy="5061252"/>
            </a:xfrm>
            <a:custGeom>
              <a:rect b="b" l="l" r="r" t="t"/>
              <a:pathLst>
                <a:path extrusionOk="0" fill="none" h="43827" w="3687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72"/>
            <p:cNvSpPr/>
            <p:nvPr/>
          </p:nvSpPr>
          <p:spPr>
            <a:xfrm flipH="1" rot="10800000">
              <a:off x="-1354675" y="14357979"/>
              <a:ext cx="1771155" cy="1171339"/>
            </a:xfrm>
            <a:custGeom>
              <a:rect b="b" l="l" r="r" t="t"/>
              <a:pathLst>
                <a:path extrusionOk="0" fill="none" h="10143" w="15337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72"/>
            <p:cNvSpPr/>
            <p:nvPr/>
          </p:nvSpPr>
          <p:spPr>
            <a:xfrm flipH="1" rot="10800000">
              <a:off x="197669" y="970358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72"/>
            <p:cNvSpPr/>
            <p:nvPr/>
          </p:nvSpPr>
          <p:spPr>
            <a:xfrm flipH="1" rot="10800000">
              <a:off x="197669" y="949190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72"/>
            <p:cNvSpPr/>
            <p:nvPr/>
          </p:nvSpPr>
          <p:spPr>
            <a:xfrm flipH="1" rot="10800000">
              <a:off x="197669" y="9277912"/>
              <a:ext cx="244707" cy="333975"/>
            </a:xfrm>
            <a:custGeom>
              <a:rect b="b" l="l" r="r" t="t"/>
              <a:pathLst>
                <a:path extrusionOk="0" h="2892" w="2119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72"/>
            <p:cNvSpPr/>
            <p:nvPr/>
          </p:nvSpPr>
          <p:spPr>
            <a:xfrm flipH="1" rot="10800000">
              <a:off x="197669" y="9066228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72"/>
            <p:cNvSpPr/>
            <p:nvPr/>
          </p:nvSpPr>
          <p:spPr>
            <a:xfrm flipH="1" rot="10800000">
              <a:off x="197669" y="8854545"/>
              <a:ext cx="244707" cy="334091"/>
            </a:xfrm>
            <a:custGeom>
              <a:rect b="b" l="l" r="r" t="t"/>
              <a:pathLst>
                <a:path extrusionOk="0" h="2893" w="2119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72"/>
            <p:cNvSpPr/>
            <p:nvPr/>
          </p:nvSpPr>
          <p:spPr>
            <a:xfrm flipH="1" rot="10800000">
              <a:off x="-2667042" y="4708190"/>
              <a:ext cx="169528" cy="6876983"/>
            </a:xfrm>
            <a:custGeom>
              <a:rect b="b" l="l" r="r" t="t"/>
              <a:pathLst>
                <a:path extrusionOk="0" fill="none" h="59550" w="1468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72"/>
            <p:cNvSpPr/>
            <p:nvPr/>
          </p:nvSpPr>
          <p:spPr>
            <a:xfrm flipH="1" rot="10800000">
              <a:off x="-2617614" y="13271394"/>
              <a:ext cx="115" cy="1655904"/>
            </a:xfrm>
            <a:custGeom>
              <a:rect b="b" l="l" r="r" t="t"/>
              <a:pathLst>
                <a:path extrusionOk="0" fill="none" h="14339" w="1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72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72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72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72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72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72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72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72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72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72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72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72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72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72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72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72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3" name="Google Shape;5243;p72"/>
          <p:cNvSpPr/>
          <p:nvPr/>
        </p:nvSpPr>
        <p:spPr>
          <a:xfrm rot="10800000">
            <a:off x="7982776" y="-544214"/>
            <a:ext cx="267975" cy="1554325"/>
          </a:xfrm>
          <a:custGeom>
            <a:rect b="b" l="l" r="r" t="t"/>
            <a:pathLst>
              <a:path extrusionOk="0" h="62173" w="10719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1"/>
            </a:outerShdw>
          </a:effectLst>
        </p:spPr>
      </p:sp>
      <p:grpSp>
        <p:nvGrpSpPr>
          <p:cNvPr id="5244" name="Google Shape;5244;p72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5245" name="Google Shape;5245;p72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72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247" name="Google Shape;5247;p72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rect b="b" l="l" r="r" t="t"/>
              <a:pathLst>
                <a:path extrusionOk="0" h="62173" w="10719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248" name="Google Shape;5248;p72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9" name="Google Shape;5249;p72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0" name="Google Shape;5250;p72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"/>
          <p:cNvSpPr txBox="1"/>
          <p:nvPr>
            <p:ph type="title"/>
          </p:nvPr>
        </p:nvSpPr>
        <p:spPr>
          <a:xfrm>
            <a:off x="2344500" y="1378869"/>
            <a:ext cx="44550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36" name="Google Shape;536;p9"/>
          <p:cNvSpPr txBox="1"/>
          <p:nvPr>
            <p:ph idx="1" type="subTitle"/>
          </p:nvPr>
        </p:nvSpPr>
        <p:spPr>
          <a:xfrm>
            <a:off x="2549400" y="2544981"/>
            <a:ext cx="40452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37" name="Google Shape;537;p9"/>
          <p:cNvSpPr/>
          <p:nvPr/>
        </p:nvSpPr>
        <p:spPr>
          <a:xfrm>
            <a:off x="577225" y="-591925"/>
            <a:ext cx="676500" cy="3240600"/>
          </a:xfrm>
          <a:custGeom>
            <a:rect b="b" l="l" r="r" t="t"/>
            <a:pathLst>
              <a:path extrusionOk="0" h="129624" w="2706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sp>
      <p:cxnSp>
        <p:nvCxnSpPr>
          <p:cNvPr id="538" name="Google Shape;538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539" name="Google Shape;539;p9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540" name="Google Shape;540;p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9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549" name="Google Shape;549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9"/>
          <p:cNvGrpSpPr/>
          <p:nvPr/>
        </p:nvGrpSpPr>
        <p:grpSpPr>
          <a:xfrm flipH="1" rot="10800000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564" name="Google Shape;564;p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9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574" name="Google Shape;574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9"/>
          <p:cNvSpPr/>
          <p:nvPr/>
        </p:nvSpPr>
        <p:spPr>
          <a:xfrm>
            <a:off x="577225" y="-591925"/>
            <a:ext cx="676500" cy="3240600"/>
          </a:xfrm>
          <a:custGeom>
            <a:rect b="b" l="l" r="r" t="t"/>
            <a:pathLst>
              <a:path extrusionOk="0" h="129624" w="2706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sp>
      <p:sp>
        <p:nvSpPr>
          <p:cNvPr id="583" name="Google Shape;583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585" name="Google Shape;585;p9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586" name="Google Shape;586;p9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87" name="Google Shape;587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8202950" y="2093625"/>
              <a:ext cx="182750" cy="3113075"/>
            </a:xfrm>
            <a:custGeom>
              <a:rect b="b" l="l" r="r" t="t"/>
              <a:pathLst>
                <a:path extrusionOk="0" h="124523" w="731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89" name="Google Shape;589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9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591" name="Google Shape;591;p9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92" name="Google Shape;592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779425" y="-97112"/>
              <a:ext cx="185750" cy="3804950"/>
            </a:xfrm>
            <a:custGeom>
              <a:rect b="b" l="l" r="r" t="t"/>
              <a:pathLst>
                <a:path extrusionOk="0" h="152198" w="743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sp>
        <p:sp>
          <p:nvSpPr>
            <p:cNvPr id="594" name="Google Shape;594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"/>
          <p:cNvSpPr/>
          <p:nvPr/>
        </p:nvSpPr>
        <p:spPr>
          <a:xfrm>
            <a:off x="0" y="0"/>
            <a:ext cx="6742200" cy="5143500"/>
          </a:xfrm>
          <a:prstGeom prst="rect">
            <a:avLst/>
          </a:prstGeom>
          <a:gradFill>
            <a:gsLst>
              <a:gs pos="0">
                <a:srgbClr val="000000">
                  <a:alpha val="45490"/>
                </a:srgbClr>
              </a:gs>
              <a:gs pos="100000">
                <a:srgbClr val="3D3E4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10"/>
          <p:cNvGrpSpPr/>
          <p:nvPr/>
        </p:nvGrpSpPr>
        <p:grpSpPr>
          <a:xfrm flipH="1" rot="5400000">
            <a:off x="-557306" y="-3451592"/>
            <a:ext cx="4222888" cy="4088811"/>
            <a:chOff x="8129425" y="2555026"/>
            <a:chExt cx="4222888" cy="4088811"/>
          </a:xfrm>
        </p:grpSpPr>
        <p:sp>
          <p:nvSpPr>
            <p:cNvPr id="598" name="Google Shape;598;p10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8263502" y="2555026"/>
              <a:ext cx="4088811" cy="4088811"/>
            </a:xfrm>
            <a:custGeom>
              <a:rect b="b" l="l" r="r" t="t"/>
              <a:pathLst>
                <a:path extrusionOk="0" fill="none" h="21100" w="2110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20365"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10"/>
          <p:cNvGrpSpPr/>
          <p:nvPr/>
        </p:nvGrpSpPr>
        <p:grpSpPr>
          <a:xfrm>
            <a:off x="5933938" y="3940986"/>
            <a:ext cx="3769563" cy="11358057"/>
            <a:chOff x="-2722250" y="-1079764"/>
            <a:chExt cx="3769563" cy="11358057"/>
          </a:xfrm>
        </p:grpSpPr>
        <p:sp>
          <p:nvSpPr>
            <p:cNvPr id="607" name="Google Shape;607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st="19050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rect b="b" l="l" r="r" t="t"/>
              <a:pathLst>
                <a:path extrusionOk="0" fill="none" h="21568" w="68226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rect b="b" l="l" r="r" t="t"/>
              <a:pathLst>
                <a:path extrusionOk="0" h="1630" w="1552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0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rect b="b" l="l" r="r" t="t"/>
              <a:pathLst>
                <a:path extrusionOk="0" h="1630" w="163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rotWithShape="0" algn="bl" dist="19050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0"/>
          <p:cNvSpPr txBox="1"/>
          <p:nvPr>
            <p:ph type="title"/>
          </p:nvPr>
        </p:nvSpPr>
        <p:spPr>
          <a:xfrm>
            <a:off x="713225" y="2297675"/>
            <a:ext cx="3801000" cy="24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37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1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630" name="Google Shape;2630;p37"/>
          <p:cNvSpPr txBox="1"/>
          <p:nvPr>
            <p:ph idx="1" type="body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p73"/>
          <p:cNvSpPr txBox="1"/>
          <p:nvPr>
            <p:ph type="ctrTitle"/>
          </p:nvPr>
        </p:nvSpPr>
        <p:spPr>
          <a:xfrm>
            <a:off x="1136125" y="1223675"/>
            <a:ext cx="6951000" cy="22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Decoding Gamer Preferences: </a:t>
            </a:r>
            <a:br>
              <a:rPr lang="en" sz="2800"/>
            </a:br>
            <a:r>
              <a:rPr lang="en">
                <a:solidFill>
                  <a:schemeClr val="lt2"/>
                </a:solidFill>
              </a:rPr>
              <a:t>Steam Game Recommendations</a:t>
            </a:r>
            <a:endParaRPr/>
          </a:p>
        </p:txBody>
      </p:sp>
      <p:sp>
        <p:nvSpPr>
          <p:cNvPr id="5256" name="Google Shape;5256;p73"/>
          <p:cNvSpPr txBox="1"/>
          <p:nvPr>
            <p:ph idx="1" type="subTitle"/>
          </p:nvPr>
        </p:nvSpPr>
        <p:spPr>
          <a:xfrm>
            <a:off x="2211600" y="3250225"/>
            <a:ext cx="47208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Section27 Final Project Group 3:</a:t>
            </a:r>
            <a:br>
              <a:rPr lang="en" sz="1400"/>
            </a:br>
            <a:r>
              <a:rPr lang="en" sz="1400"/>
              <a:t>Mark Tian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Seojung Park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Yifan Xie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Young Kim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Lucas Yang</a:t>
            </a:r>
            <a:endParaRPr sz="1400"/>
          </a:p>
        </p:txBody>
      </p:sp>
      <p:grpSp>
        <p:nvGrpSpPr>
          <p:cNvPr id="5257" name="Google Shape;5257;p73"/>
          <p:cNvGrpSpPr/>
          <p:nvPr/>
        </p:nvGrpSpPr>
        <p:grpSpPr>
          <a:xfrm>
            <a:off x="2348175" y="2962800"/>
            <a:ext cx="4447650" cy="135300"/>
            <a:chOff x="2348175" y="2928645"/>
            <a:chExt cx="4447650" cy="135300"/>
          </a:xfrm>
        </p:grpSpPr>
        <p:cxnSp>
          <p:nvCxnSpPr>
            <p:cNvPr id="5258" name="Google Shape;5258;p73"/>
            <p:cNvCxnSpPr/>
            <p:nvPr/>
          </p:nvCxnSpPr>
          <p:spPr>
            <a:xfrm>
              <a:off x="2483475" y="2996295"/>
              <a:ext cx="4177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cxnSp>
        <p:grpSp>
          <p:nvGrpSpPr>
            <p:cNvPr id="5259" name="Google Shape;5259;p73"/>
            <p:cNvGrpSpPr/>
            <p:nvPr/>
          </p:nvGrpSpPr>
          <p:grpSpPr>
            <a:xfrm>
              <a:off x="2348175" y="2928645"/>
              <a:ext cx="4447650" cy="135300"/>
              <a:chOff x="2365175" y="3596070"/>
              <a:chExt cx="4447650" cy="135300"/>
            </a:xfrm>
          </p:grpSpPr>
          <p:sp>
            <p:nvSpPr>
              <p:cNvPr id="5260" name="Google Shape;5260;p73"/>
              <p:cNvSpPr/>
              <p:nvPr/>
            </p:nvSpPr>
            <p:spPr>
              <a:xfrm>
                <a:off x="2365175" y="3596070"/>
                <a:ext cx="135300" cy="1353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857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73"/>
              <p:cNvSpPr/>
              <p:nvPr/>
            </p:nvSpPr>
            <p:spPr>
              <a:xfrm>
                <a:off x="6677525" y="3596070"/>
                <a:ext cx="135300" cy="1353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85750" rotWithShape="0" algn="bl">
                  <a:schemeClr val="accen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262" name="Google Shape;5262;p73"/>
              <p:cNvCxnSpPr>
                <a:stCxn id="5260" idx="6"/>
                <a:endCxn id="5261" idx="2"/>
              </p:cNvCxnSpPr>
              <p:nvPr/>
            </p:nvCxnSpPr>
            <p:spPr>
              <a:xfrm>
                <a:off x="2500475" y="3663720"/>
                <a:ext cx="4177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28588" rotWithShape="0" algn="bl">
                  <a:schemeClr val="accent1"/>
                </a:outerShdw>
              </a:effectLst>
            </p:spPr>
          </p:cxnSp>
        </p:grpSp>
      </p:grpSp>
      <p:pic>
        <p:nvPicPr>
          <p:cNvPr descr="File:Steam icon logo.svg - Wikipedia" id="5263" name="Google Shape;526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350" y="1147475"/>
            <a:ext cx="624349" cy="6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6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7" name="Google Shape;5427;p82"/>
          <p:cNvCxnSpPr/>
          <p:nvPr/>
        </p:nvCxnSpPr>
        <p:spPr>
          <a:xfrm>
            <a:off x="6516325" y="2629345"/>
            <a:ext cx="0" cy="289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2"/>
            </a:outerShdw>
          </a:effectLst>
        </p:spPr>
      </p:cxnSp>
      <p:grpSp>
        <p:nvGrpSpPr>
          <p:cNvPr id="5428" name="Google Shape;5428;p82"/>
          <p:cNvGrpSpPr/>
          <p:nvPr/>
        </p:nvGrpSpPr>
        <p:grpSpPr>
          <a:xfrm>
            <a:off x="1504851" y="1844021"/>
            <a:ext cx="2086374" cy="1617011"/>
            <a:chOff x="1657223" y="1389101"/>
            <a:chExt cx="1324430" cy="1617011"/>
          </a:xfrm>
        </p:grpSpPr>
        <p:grpSp>
          <p:nvGrpSpPr>
            <p:cNvPr id="5429" name="Google Shape;5429;p82"/>
            <p:cNvGrpSpPr/>
            <p:nvPr/>
          </p:nvGrpSpPr>
          <p:grpSpPr>
            <a:xfrm rot="5400000">
              <a:off x="1511226" y="1535111"/>
              <a:ext cx="1616436" cy="1324417"/>
              <a:chOff x="238125" y="1335475"/>
              <a:chExt cx="3703175" cy="3034175"/>
            </a:xfrm>
          </p:grpSpPr>
          <p:sp>
            <p:nvSpPr>
              <p:cNvPr id="5430" name="Google Shape;5430;p82"/>
              <p:cNvSpPr/>
              <p:nvPr/>
            </p:nvSpPr>
            <p:spPr>
              <a:xfrm>
                <a:off x="1956350" y="1335475"/>
                <a:ext cx="1984950" cy="3034175"/>
              </a:xfrm>
              <a:custGeom>
                <a:rect b="b" l="l" r="r" t="t"/>
                <a:pathLst>
                  <a:path extrusionOk="0" h="121367" w="79398">
                    <a:moveTo>
                      <a:pt x="0" y="0"/>
                    </a:moveTo>
                    <a:lnTo>
                      <a:pt x="0" y="35551"/>
                    </a:lnTo>
                    <a:cubicBezTo>
                      <a:pt x="0" y="41778"/>
                      <a:pt x="1940" y="47852"/>
                      <a:pt x="5564" y="52918"/>
                    </a:cubicBezTo>
                    <a:lnTo>
                      <a:pt x="9520" y="58469"/>
                    </a:lnTo>
                    <a:cubicBezTo>
                      <a:pt x="10745" y="59694"/>
                      <a:pt x="10745" y="61672"/>
                      <a:pt x="9520" y="62897"/>
                    </a:cubicBezTo>
                    <a:lnTo>
                      <a:pt x="5564" y="68448"/>
                    </a:lnTo>
                    <a:cubicBezTo>
                      <a:pt x="1952" y="73514"/>
                      <a:pt x="0" y="79588"/>
                      <a:pt x="0" y="85815"/>
                    </a:cubicBezTo>
                    <a:lnTo>
                      <a:pt x="0" y="121366"/>
                    </a:lnTo>
                    <a:lnTo>
                      <a:pt x="68665" y="121366"/>
                    </a:lnTo>
                    <a:lnTo>
                      <a:pt x="68665" y="85815"/>
                    </a:lnTo>
                    <a:cubicBezTo>
                      <a:pt x="68665" y="79588"/>
                      <a:pt x="70605" y="73514"/>
                      <a:pt x="74216" y="68448"/>
                    </a:cubicBezTo>
                    <a:lnTo>
                      <a:pt x="78185" y="62897"/>
                    </a:lnTo>
                    <a:cubicBezTo>
                      <a:pt x="79397" y="61672"/>
                      <a:pt x="79397" y="59694"/>
                      <a:pt x="78185" y="58469"/>
                    </a:cubicBezTo>
                    <a:lnTo>
                      <a:pt x="74216" y="52918"/>
                    </a:lnTo>
                    <a:cubicBezTo>
                      <a:pt x="70605" y="47840"/>
                      <a:pt x="68665" y="41778"/>
                      <a:pt x="68665" y="35551"/>
                    </a:cubicBezTo>
                    <a:lnTo>
                      <a:pt x="686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42875" rotWithShape="0" algn="bl" dist="19050">
                  <a:schemeClr val="l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82"/>
              <p:cNvSpPr/>
              <p:nvPr/>
            </p:nvSpPr>
            <p:spPr>
              <a:xfrm>
                <a:off x="238125" y="1335475"/>
                <a:ext cx="1986850" cy="3034175"/>
              </a:xfrm>
              <a:custGeom>
                <a:rect b="b" l="l" r="r" t="t"/>
                <a:pathLst>
                  <a:path extrusionOk="0" h="121367" w="79474">
                    <a:moveTo>
                      <a:pt x="0" y="0"/>
                    </a:moveTo>
                    <a:lnTo>
                      <a:pt x="0" y="121366"/>
                    </a:lnTo>
                    <a:lnTo>
                      <a:pt x="68729" y="121366"/>
                    </a:lnTo>
                    <a:lnTo>
                      <a:pt x="68729" y="85815"/>
                    </a:lnTo>
                    <a:cubicBezTo>
                      <a:pt x="68729" y="79588"/>
                      <a:pt x="70669" y="73514"/>
                      <a:pt x="74293" y="68448"/>
                    </a:cubicBezTo>
                    <a:lnTo>
                      <a:pt x="78249" y="62897"/>
                    </a:lnTo>
                    <a:cubicBezTo>
                      <a:pt x="79474" y="61672"/>
                      <a:pt x="79474" y="59694"/>
                      <a:pt x="78249" y="58469"/>
                    </a:cubicBezTo>
                    <a:lnTo>
                      <a:pt x="74293" y="52918"/>
                    </a:lnTo>
                    <a:cubicBezTo>
                      <a:pt x="70669" y="47840"/>
                      <a:pt x="68729" y="41778"/>
                      <a:pt x="68729" y="35551"/>
                    </a:cubicBezTo>
                    <a:lnTo>
                      <a:pt x="687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st="19050">
                  <a:schemeClr val="dk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32" name="Google Shape;5432;p82"/>
            <p:cNvGrpSpPr/>
            <p:nvPr/>
          </p:nvGrpSpPr>
          <p:grpSpPr>
            <a:xfrm rot="5400000">
              <a:off x="1511213" y="1535686"/>
              <a:ext cx="1616436" cy="1324417"/>
              <a:chOff x="239442" y="3695269"/>
              <a:chExt cx="3703175" cy="3034175"/>
            </a:xfrm>
          </p:grpSpPr>
          <p:sp>
            <p:nvSpPr>
              <p:cNvPr id="5433" name="Google Shape;5433;p82"/>
              <p:cNvSpPr/>
              <p:nvPr/>
            </p:nvSpPr>
            <p:spPr>
              <a:xfrm>
                <a:off x="1957667" y="3695269"/>
                <a:ext cx="1984950" cy="3034175"/>
              </a:xfrm>
              <a:custGeom>
                <a:rect b="b" l="l" r="r" t="t"/>
                <a:pathLst>
                  <a:path extrusionOk="0" h="121367" w="79398">
                    <a:moveTo>
                      <a:pt x="0" y="0"/>
                    </a:moveTo>
                    <a:lnTo>
                      <a:pt x="0" y="35551"/>
                    </a:lnTo>
                    <a:cubicBezTo>
                      <a:pt x="0" y="41778"/>
                      <a:pt x="1940" y="47852"/>
                      <a:pt x="5564" y="52918"/>
                    </a:cubicBezTo>
                    <a:lnTo>
                      <a:pt x="9520" y="58469"/>
                    </a:lnTo>
                    <a:cubicBezTo>
                      <a:pt x="10745" y="59694"/>
                      <a:pt x="10745" y="61672"/>
                      <a:pt x="9520" y="62897"/>
                    </a:cubicBezTo>
                    <a:lnTo>
                      <a:pt x="5564" y="68448"/>
                    </a:lnTo>
                    <a:cubicBezTo>
                      <a:pt x="1952" y="73514"/>
                      <a:pt x="0" y="79588"/>
                      <a:pt x="0" y="85815"/>
                    </a:cubicBezTo>
                    <a:lnTo>
                      <a:pt x="0" y="121366"/>
                    </a:lnTo>
                    <a:lnTo>
                      <a:pt x="68665" y="121366"/>
                    </a:lnTo>
                    <a:lnTo>
                      <a:pt x="68665" y="85815"/>
                    </a:lnTo>
                    <a:cubicBezTo>
                      <a:pt x="68665" y="79588"/>
                      <a:pt x="70605" y="73514"/>
                      <a:pt x="74216" y="68448"/>
                    </a:cubicBezTo>
                    <a:lnTo>
                      <a:pt x="78185" y="62897"/>
                    </a:lnTo>
                    <a:cubicBezTo>
                      <a:pt x="79397" y="61672"/>
                      <a:pt x="79397" y="59694"/>
                      <a:pt x="78185" y="58469"/>
                    </a:cubicBezTo>
                    <a:lnTo>
                      <a:pt x="74216" y="52918"/>
                    </a:lnTo>
                    <a:cubicBezTo>
                      <a:pt x="70605" y="47840"/>
                      <a:pt x="68665" y="41778"/>
                      <a:pt x="68665" y="35551"/>
                    </a:cubicBezTo>
                    <a:lnTo>
                      <a:pt x="686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82"/>
              <p:cNvSpPr/>
              <p:nvPr/>
            </p:nvSpPr>
            <p:spPr>
              <a:xfrm>
                <a:off x="239442" y="3695269"/>
                <a:ext cx="1986850" cy="3034175"/>
              </a:xfrm>
              <a:custGeom>
                <a:rect b="b" l="l" r="r" t="t"/>
                <a:pathLst>
                  <a:path extrusionOk="0" h="121367" w="79474">
                    <a:moveTo>
                      <a:pt x="0" y="0"/>
                    </a:moveTo>
                    <a:lnTo>
                      <a:pt x="0" y="121366"/>
                    </a:lnTo>
                    <a:lnTo>
                      <a:pt x="68729" y="121366"/>
                    </a:lnTo>
                    <a:lnTo>
                      <a:pt x="68729" y="85815"/>
                    </a:lnTo>
                    <a:cubicBezTo>
                      <a:pt x="68729" y="79588"/>
                      <a:pt x="70669" y="73514"/>
                      <a:pt x="74293" y="68448"/>
                    </a:cubicBezTo>
                    <a:lnTo>
                      <a:pt x="78249" y="62897"/>
                    </a:lnTo>
                    <a:cubicBezTo>
                      <a:pt x="79474" y="61672"/>
                      <a:pt x="79474" y="59694"/>
                      <a:pt x="78249" y="58469"/>
                    </a:cubicBezTo>
                    <a:lnTo>
                      <a:pt x="74293" y="52918"/>
                    </a:lnTo>
                    <a:cubicBezTo>
                      <a:pt x="70669" y="47840"/>
                      <a:pt x="68729" y="41778"/>
                      <a:pt x="68729" y="35551"/>
                    </a:cubicBezTo>
                    <a:lnTo>
                      <a:pt x="687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35" name="Google Shape;5435;p82"/>
          <p:cNvSpPr txBox="1"/>
          <p:nvPr>
            <p:ph type="title"/>
          </p:nvPr>
        </p:nvSpPr>
        <p:spPr>
          <a:xfrm>
            <a:off x="598500" y="-213950"/>
            <a:ext cx="3981000" cy="11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 Primary Method</a:t>
            </a:r>
            <a:r>
              <a:rPr lang="en" sz="3300"/>
              <a:t>: </a:t>
            </a:r>
            <a:endParaRPr sz="3300"/>
          </a:p>
        </p:txBody>
      </p:sp>
      <p:sp>
        <p:nvSpPr>
          <p:cNvPr id="5436" name="Google Shape;5436;p82"/>
          <p:cNvSpPr txBox="1"/>
          <p:nvPr>
            <p:ph type="title"/>
          </p:nvPr>
        </p:nvSpPr>
        <p:spPr>
          <a:xfrm>
            <a:off x="1069325" y="1011563"/>
            <a:ext cx="2957400" cy="4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Data Analysis</a:t>
            </a:r>
            <a:endParaRPr sz="2400"/>
          </a:p>
        </p:txBody>
      </p:sp>
      <p:pic>
        <p:nvPicPr>
          <p:cNvPr descr="Linux kernel - Wikipedia" id="5437" name="Google Shape;543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850" y="2751724"/>
            <a:ext cx="502375" cy="595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lanation of PySpark and Coding | by Anandaram Ganpathi | Analytics  Vidhya | Medium" id="5438" name="Google Shape;5438;p82"/>
          <p:cNvPicPr preferRelativeResize="0"/>
          <p:nvPr/>
        </p:nvPicPr>
        <p:blipFill rotWithShape="1">
          <a:blip r:embed="rId4">
            <a:alphaModFix/>
          </a:blip>
          <a:srcRect b="34086" l="25549" r="21857" t="11498"/>
          <a:stretch/>
        </p:blipFill>
        <p:spPr>
          <a:xfrm>
            <a:off x="1997709" y="1890022"/>
            <a:ext cx="1100652" cy="595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9" name="Google Shape;5439;p82"/>
          <p:cNvGrpSpPr/>
          <p:nvPr/>
        </p:nvGrpSpPr>
        <p:grpSpPr>
          <a:xfrm>
            <a:off x="1036525" y="1404848"/>
            <a:ext cx="3022990" cy="102000"/>
            <a:chOff x="840737" y="1176198"/>
            <a:chExt cx="3022990" cy="102000"/>
          </a:xfrm>
        </p:grpSpPr>
        <p:cxnSp>
          <p:nvCxnSpPr>
            <p:cNvPr id="5440" name="Google Shape;5440;p82"/>
            <p:cNvCxnSpPr>
              <a:stCxn id="5441" idx="6"/>
              <a:endCxn id="5442" idx="2"/>
            </p:cNvCxnSpPr>
            <p:nvPr/>
          </p:nvCxnSpPr>
          <p:spPr>
            <a:xfrm>
              <a:off x="942737" y="1227198"/>
              <a:ext cx="2819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cxnSp>
        <p:sp>
          <p:nvSpPr>
            <p:cNvPr id="5441" name="Google Shape;5441;p82"/>
            <p:cNvSpPr/>
            <p:nvPr/>
          </p:nvSpPr>
          <p:spPr>
            <a:xfrm flipH="1" rot="10800000">
              <a:off x="840737" y="1176198"/>
              <a:ext cx="102000" cy="102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82"/>
            <p:cNvSpPr/>
            <p:nvPr/>
          </p:nvSpPr>
          <p:spPr>
            <a:xfrm flipH="1" rot="10800000">
              <a:off x="3761728" y="1176198"/>
              <a:ext cx="102000" cy="102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3" name="Google Shape;5443;p82"/>
          <p:cNvSpPr txBox="1"/>
          <p:nvPr>
            <p:ph type="title"/>
          </p:nvPr>
        </p:nvSpPr>
        <p:spPr>
          <a:xfrm>
            <a:off x="5037663" y="1019900"/>
            <a:ext cx="2957400" cy="4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Visualization</a:t>
            </a:r>
            <a:endParaRPr sz="2400"/>
          </a:p>
        </p:txBody>
      </p:sp>
      <p:sp>
        <p:nvSpPr>
          <p:cNvPr id="5444" name="Google Shape;5444;p82"/>
          <p:cNvSpPr txBox="1"/>
          <p:nvPr/>
        </p:nvSpPr>
        <p:spPr>
          <a:xfrm>
            <a:off x="5839371" y="2918855"/>
            <a:ext cx="1353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Visualize the result</a:t>
            </a:r>
            <a:endParaRPr b="1" sz="1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5445" name="Google Shape;5445;p82"/>
          <p:cNvGrpSpPr/>
          <p:nvPr/>
        </p:nvGrpSpPr>
        <p:grpSpPr>
          <a:xfrm>
            <a:off x="5473182" y="1844021"/>
            <a:ext cx="2086299" cy="867260"/>
            <a:chOff x="5701782" y="1844021"/>
            <a:chExt cx="2086299" cy="867260"/>
          </a:xfrm>
        </p:grpSpPr>
        <p:sp>
          <p:nvSpPr>
            <p:cNvPr id="5446" name="Google Shape;5446;p82"/>
            <p:cNvSpPr/>
            <p:nvPr/>
          </p:nvSpPr>
          <p:spPr>
            <a:xfrm rot="5400000">
              <a:off x="6311301" y="1234502"/>
              <a:ext cx="867260" cy="2086299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42875" rotWithShape="0" algn="bl" dist="19050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5447" name="Google Shape;5447;p82"/>
            <p:cNvSpPr/>
            <p:nvPr/>
          </p:nvSpPr>
          <p:spPr>
            <a:xfrm rot="5400000">
              <a:off x="6311301" y="1234502"/>
              <a:ext cx="867260" cy="2086299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pic>
          <p:nvPicPr>
            <p:cNvPr descr="Tableau Training - What is Tableau Best Use - Data Insider" id="5448" name="Google Shape;5448;p82"/>
            <p:cNvPicPr preferRelativeResize="0"/>
            <p:nvPr/>
          </p:nvPicPr>
          <p:blipFill rotWithShape="1">
            <a:blip r:embed="rId5">
              <a:alphaModFix/>
            </a:blip>
            <a:srcRect b="25536" l="0" r="75314" t="24675"/>
            <a:stretch/>
          </p:blipFill>
          <p:spPr>
            <a:xfrm>
              <a:off x="6446469" y="1880005"/>
              <a:ext cx="641066" cy="728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9" name="Google Shape;5449;p82"/>
          <p:cNvGrpSpPr/>
          <p:nvPr/>
        </p:nvGrpSpPr>
        <p:grpSpPr>
          <a:xfrm flipH="1" rot="10800000">
            <a:off x="5407862" y="1404877"/>
            <a:ext cx="2216962" cy="101921"/>
            <a:chOff x="947863" y="2846311"/>
            <a:chExt cx="2943000" cy="135300"/>
          </a:xfrm>
        </p:grpSpPr>
        <p:cxnSp>
          <p:nvCxnSpPr>
            <p:cNvPr id="5450" name="Google Shape;5450;p82"/>
            <p:cNvCxnSpPr>
              <a:stCxn id="5451" idx="6"/>
              <a:endCxn id="5452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cxnSp>
        <p:sp>
          <p:nvSpPr>
            <p:cNvPr id="5451" name="Google Shape;5451;p82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82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56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p83"/>
          <p:cNvSpPr txBox="1"/>
          <p:nvPr>
            <p:ph type="title"/>
          </p:nvPr>
        </p:nvSpPr>
        <p:spPr>
          <a:xfrm>
            <a:off x="1251825" y="996075"/>
            <a:ext cx="6640200" cy="14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Word Count</a:t>
            </a:r>
            <a:br>
              <a:rPr lang="en" sz="4800"/>
            </a:br>
            <a:r>
              <a:rPr lang="en" sz="4800"/>
              <a:t> </a:t>
            </a:r>
            <a:r>
              <a:rPr lang="en" sz="4800">
                <a:solidFill>
                  <a:schemeClr val="lt2"/>
                </a:solidFill>
              </a:rPr>
              <a:t>Analysis</a:t>
            </a:r>
            <a:endParaRPr sz="4800">
              <a:solidFill>
                <a:schemeClr val="lt2"/>
              </a:solidFill>
            </a:endParaRPr>
          </a:p>
        </p:txBody>
      </p:sp>
      <p:cxnSp>
        <p:nvCxnSpPr>
          <p:cNvPr id="5458" name="Google Shape;5458;p83"/>
          <p:cNvCxnSpPr>
            <a:stCxn id="5459" idx="6"/>
            <a:endCxn id="5460" idx="2"/>
          </p:cNvCxnSpPr>
          <p:nvPr/>
        </p:nvCxnSpPr>
        <p:spPr>
          <a:xfrm>
            <a:off x="2676150" y="2560420"/>
            <a:ext cx="3791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grpSp>
        <p:nvGrpSpPr>
          <p:cNvPr id="5461" name="Google Shape;5461;p83"/>
          <p:cNvGrpSpPr/>
          <p:nvPr/>
        </p:nvGrpSpPr>
        <p:grpSpPr>
          <a:xfrm>
            <a:off x="2540850" y="2492770"/>
            <a:ext cx="4062150" cy="135300"/>
            <a:chOff x="2540925" y="3436495"/>
            <a:chExt cx="4062150" cy="135300"/>
          </a:xfrm>
        </p:grpSpPr>
        <p:sp>
          <p:nvSpPr>
            <p:cNvPr id="5459" name="Google Shape;5459;p83"/>
            <p:cNvSpPr/>
            <p:nvPr/>
          </p:nvSpPr>
          <p:spPr>
            <a:xfrm>
              <a:off x="254092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83"/>
            <p:cNvSpPr/>
            <p:nvPr/>
          </p:nvSpPr>
          <p:spPr>
            <a:xfrm>
              <a:off x="6467775" y="3436495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62" name="Google Shape;5462;p83"/>
            <p:cNvCxnSpPr>
              <a:stCxn id="5459" idx="6"/>
              <a:endCxn id="5460" idx="2"/>
            </p:cNvCxnSpPr>
            <p:nvPr/>
          </p:nvCxnSpPr>
          <p:spPr>
            <a:xfrm>
              <a:off x="2676225" y="3504145"/>
              <a:ext cx="3791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cxnSp>
      </p:grpSp>
      <p:sp>
        <p:nvSpPr>
          <p:cNvPr id="5463" name="Google Shape;5463;p83"/>
          <p:cNvSpPr txBox="1"/>
          <p:nvPr/>
        </p:nvSpPr>
        <p:spPr>
          <a:xfrm>
            <a:off x="1336350" y="2778700"/>
            <a:ext cx="6471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Problem 1: How does the word count relate to other variables?</a:t>
            </a:r>
            <a:r>
              <a:rPr lang="en" sz="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7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84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5469" name="Google Shape;5469;p84"/>
          <p:cNvPicPr preferRelativeResize="0"/>
          <p:nvPr/>
        </p:nvPicPr>
        <p:blipFill rotWithShape="1">
          <a:blip r:embed="rId3">
            <a:alphaModFix/>
          </a:blip>
          <a:srcRect b="0" l="0" r="0" t="10023"/>
          <a:stretch/>
        </p:blipFill>
        <p:spPr>
          <a:xfrm>
            <a:off x="471250" y="1216650"/>
            <a:ext cx="8201477" cy="2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0" name="Google Shape;5470;p84"/>
          <p:cNvSpPr/>
          <p:nvPr/>
        </p:nvSpPr>
        <p:spPr>
          <a:xfrm flipH="1">
            <a:off x="471225" y="1200900"/>
            <a:ext cx="8201400" cy="2926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st="190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4" name="Shape 5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5" name="Google Shape;5475;p85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5476" name="Google Shape;5476;p85"/>
          <p:cNvPicPr preferRelativeResize="0"/>
          <p:nvPr/>
        </p:nvPicPr>
        <p:blipFill rotWithShape="1">
          <a:blip r:embed="rId3">
            <a:alphaModFix/>
          </a:blip>
          <a:srcRect b="0" l="0" r="0" t="10023"/>
          <a:stretch/>
        </p:blipFill>
        <p:spPr>
          <a:xfrm>
            <a:off x="471250" y="1216650"/>
            <a:ext cx="8201477" cy="2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7" name="Google Shape;5477;p85"/>
          <p:cNvSpPr/>
          <p:nvPr/>
        </p:nvSpPr>
        <p:spPr>
          <a:xfrm flipH="1">
            <a:off x="471225" y="1200900"/>
            <a:ext cx="8201400" cy="2926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st="190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8" name="Google Shape;5478;p85"/>
          <p:cNvSpPr/>
          <p:nvPr/>
        </p:nvSpPr>
        <p:spPr>
          <a:xfrm>
            <a:off x="471250" y="2382790"/>
            <a:ext cx="8144100" cy="204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82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3" name="Google Shape;548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800" y="568910"/>
            <a:ext cx="3487200" cy="3726789"/>
          </a:xfrm>
          <a:prstGeom prst="rect">
            <a:avLst/>
          </a:prstGeom>
          <a:noFill/>
          <a:ln>
            <a:noFill/>
          </a:ln>
        </p:spPr>
      </p:pic>
      <p:sp>
        <p:nvSpPr>
          <p:cNvPr id="5484" name="Google Shape;5484;p86"/>
          <p:cNvSpPr txBox="1"/>
          <p:nvPr>
            <p:ph type="title"/>
          </p:nvPr>
        </p:nvSpPr>
        <p:spPr>
          <a:xfrm>
            <a:off x="865625" y="784725"/>
            <a:ext cx="34872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Count :  </a:t>
            </a:r>
            <a:r>
              <a:rPr lang="en">
                <a:solidFill>
                  <a:schemeClr val="lt2"/>
                </a:solidFill>
              </a:rPr>
              <a:t>Unfilterd</a:t>
            </a:r>
            <a:r>
              <a:rPr lang="en"/>
              <a:t> </a:t>
            </a:r>
            <a:endParaRPr/>
          </a:p>
        </p:txBody>
      </p:sp>
      <p:cxnSp>
        <p:nvCxnSpPr>
          <p:cNvPr id="5485" name="Google Shape;5485;p86"/>
          <p:cNvCxnSpPr/>
          <p:nvPr/>
        </p:nvCxnSpPr>
        <p:spPr>
          <a:xfrm rot="10800000">
            <a:off x="1844779" y="2351132"/>
            <a:ext cx="369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sp>
        <p:nvSpPr>
          <p:cNvPr id="5486" name="Google Shape;5486;p86"/>
          <p:cNvSpPr txBox="1"/>
          <p:nvPr/>
        </p:nvSpPr>
        <p:spPr>
          <a:xfrm>
            <a:off x="2284900" y="2195900"/>
            <a:ext cx="1353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Numbers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5487" name="Google Shape;5487;p86"/>
          <p:cNvGrpSpPr/>
          <p:nvPr/>
        </p:nvGrpSpPr>
        <p:grpSpPr>
          <a:xfrm>
            <a:off x="1115882" y="2136544"/>
            <a:ext cx="429175" cy="429175"/>
            <a:chOff x="2512407" y="1503441"/>
            <a:chExt cx="429175" cy="429175"/>
          </a:xfrm>
        </p:grpSpPr>
        <p:grpSp>
          <p:nvGrpSpPr>
            <p:cNvPr id="5488" name="Google Shape;5488;p86"/>
            <p:cNvGrpSpPr/>
            <p:nvPr/>
          </p:nvGrpSpPr>
          <p:grpSpPr>
            <a:xfrm>
              <a:off x="2512407" y="1503441"/>
              <a:ext cx="429175" cy="429175"/>
              <a:chOff x="851175" y="1582401"/>
              <a:chExt cx="964872" cy="964872"/>
            </a:xfrm>
          </p:grpSpPr>
          <p:sp>
            <p:nvSpPr>
              <p:cNvPr id="5489" name="Google Shape;5489;p86"/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rect b="b" l="l" r="r" t="t"/>
                <a:pathLst>
                  <a:path extrusionOk="0" h="18493" w="18493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28588" rotWithShape="0" algn="bl">
                  <a:schemeClr val="dk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0" name="Google Shape;5490;p86"/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rect b="b" l="l" r="r" t="t"/>
                <a:pathLst>
                  <a:path extrusionOk="0" h="18493" w="18493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28588" rotWithShape="0" algn="bl">
                  <a:schemeClr val="dk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1" name="Google Shape;5491;p86"/>
            <p:cNvGrpSpPr/>
            <p:nvPr/>
          </p:nvGrpSpPr>
          <p:grpSpPr>
            <a:xfrm>
              <a:off x="2625377" y="1585440"/>
              <a:ext cx="202915" cy="265251"/>
              <a:chOff x="-7877250" y="2125025"/>
              <a:chExt cx="341550" cy="446475"/>
            </a:xfrm>
          </p:grpSpPr>
          <p:sp>
            <p:nvSpPr>
              <p:cNvPr id="5492" name="Google Shape;5492;p86"/>
              <p:cNvSpPr/>
              <p:nvPr/>
            </p:nvSpPr>
            <p:spPr>
              <a:xfrm>
                <a:off x="-7876525" y="2216925"/>
                <a:ext cx="340825" cy="354575"/>
              </a:xfrm>
              <a:custGeom>
                <a:rect b="b" l="l" r="r" t="t"/>
                <a:pathLst>
                  <a:path extrusionOk="0" h="14183" w="13633">
                    <a:moveTo>
                      <a:pt x="11548" y="3676"/>
                    </a:moveTo>
                    <a:lnTo>
                      <a:pt x="11548" y="4718"/>
                    </a:lnTo>
                    <a:lnTo>
                      <a:pt x="8394" y="4718"/>
                    </a:lnTo>
                    <a:lnTo>
                      <a:pt x="8394" y="3676"/>
                    </a:lnTo>
                    <a:close/>
                    <a:moveTo>
                      <a:pt x="4197" y="2113"/>
                    </a:moveTo>
                    <a:lnTo>
                      <a:pt x="4197" y="3155"/>
                    </a:lnTo>
                    <a:lnTo>
                      <a:pt x="5239" y="3155"/>
                    </a:lnTo>
                    <a:lnTo>
                      <a:pt x="5239" y="4197"/>
                    </a:lnTo>
                    <a:lnTo>
                      <a:pt x="4197" y="4197"/>
                    </a:lnTo>
                    <a:lnTo>
                      <a:pt x="4197" y="5239"/>
                    </a:lnTo>
                    <a:lnTo>
                      <a:pt x="3126" y="5239"/>
                    </a:lnTo>
                    <a:lnTo>
                      <a:pt x="3126" y="4197"/>
                    </a:lnTo>
                    <a:lnTo>
                      <a:pt x="2084" y="4197"/>
                    </a:lnTo>
                    <a:lnTo>
                      <a:pt x="2084" y="3155"/>
                    </a:lnTo>
                    <a:lnTo>
                      <a:pt x="3126" y="3155"/>
                    </a:lnTo>
                    <a:lnTo>
                      <a:pt x="3126" y="2113"/>
                    </a:lnTo>
                    <a:close/>
                    <a:moveTo>
                      <a:pt x="11548" y="8394"/>
                    </a:moveTo>
                    <a:lnTo>
                      <a:pt x="11548" y="9465"/>
                    </a:lnTo>
                    <a:lnTo>
                      <a:pt x="8394" y="9465"/>
                    </a:lnTo>
                    <a:lnTo>
                      <a:pt x="8394" y="8394"/>
                    </a:lnTo>
                    <a:close/>
                    <a:moveTo>
                      <a:pt x="4400" y="8423"/>
                    </a:moveTo>
                    <a:lnTo>
                      <a:pt x="5152" y="9175"/>
                    </a:lnTo>
                    <a:lnTo>
                      <a:pt x="4400" y="9928"/>
                    </a:lnTo>
                    <a:lnTo>
                      <a:pt x="5152" y="10651"/>
                    </a:lnTo>
                    <a:lnTo>
                      <a:pt x="4400" y="11404"/>
                    </a:lnTo>
                    <a:lnTo>
                      <a:pt x="3676" y="10651"/>
                    </a:lnTo>
                    <a:lnTo>
                      <a:pt x="2923" y="11404"/>
                    </a:lnTo>
                    <a:lnTo>
                      <a:pt x="2171" y="10651"/>
                    </a:lnTo>
                    <a:lnTo>
                      <a:pt x="2923" y="9928"/>
                    </a:lnTo>
                    <a:lnTo>
                      <a:pt x="2171" y="9175"/>
                    </a:lnTo>
                    <a:lnTo>
                      <a:pt x="2923" y="8423"/>
                    </a:lnTo>
                    <a:lnTo>
                      <a:pt x="3676" y="9175"/>
                    </a:lnTo>
                    <a:lnTo>
                      <a:pt x="4400" y="8423"/>
                    </a:lnTo>
                    <a:close/>
                    <a:moveTo>
                      <a:pt x="7323" y="2113"/>
                    </a:moveTo>
                    <a:lnTo>
                      <a:pt x="7323" y="6310"/>
                    </a:lnTo>
                    <a:lnTo>
                      <a:pt x="11548" y="6310"/>
                    </a:lnTo>
                    <a:lnTo>
                      <a:pt x="11548" y="7352"/>
                    </a:lnTo>
                    <a:lnTo>
                      <a:pt x="7323" y="7352"/>
                    </a:lnTo>
                    <a:lnTo>
                      <a:pt x="7323" y="11549"/>
                    </a:lnTo>
                    <a:lnTo>
                      <a:pt x="6281" y="11549"/>
                    </a:lnTo>
                    <a:lnTo>
                      <a:pt x="6281" y="7352"/>
                    </a:lnTo>
                    <a:lnTo>
                      <a:pt x="2605" y="7352"/>
                    </a:lnTo>
                    <a:lnTo>
                      <a:pt x="2605" y="6310"/>
                    </a:lnTo>
                    <a:lnTo>
                      <a:pt x="6281" y="6310"/>
                    </a:lnTo>
                    <a:lnTo>
                      <a:pt x="6281" y="2113"/>
                    </a:lnTo>
                    <a:close/>
                    <a:moveTo>
                      <a:pt x="11548" y="10507"/>
                    </a:moveTo>
                    <a:lnTo>
                      <a:pt x="11548" y="11549"/>
                    </a:lnTo>
                    <a:lnTo>
                      <a:pt x="8394" y="11549"/>
                    </a:lnTo>
                    <a:lnTo>
                      <a:pt x="8394" y="10507"/>
                    </a:lnTo>
                    <a:close/>
                    <a:moveTo>
                      <a:pt x="0" y="1"/>
                    </a:moveTo>
                    <a:lnTo>
                      <a:pt x="0" y="11375"/>
                    </a:lnTo>
                    <a:cubicBezTo>
                      <a:pt x="0" y="12909"/>
                      <a:pt x="1245" y="14182"/>
                      <a:pt x="2779" y="14182"/>
                    </a:cubicBezTo>
                    <a:lnTo>
                      <a:pt x="13632" y="14182"/>
                    </a:lnTo>
                    <a:lnTo>
                      <a:pt x="13632" y="522"/>
                    </a:lnTo>
                    <a:lnTo>
                      <a:pt x="1563" y="522"/>
                    </a:lnTo>
                    <a:cubicBezTo>
                      <a:pt x="984" y="522"/>
                      <a:pt x="434" y="31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86"/>
              <p:cNvSpPr/>
              <p:nvPr/>
            </p:nvSpPr>
            <p:spPr>
              <a:xfrm>
                <a:off x="-7877250" y="2125025"/>
                <a:ext cx="341550" cy="78900"/>
              </a:xfrm>
              <a:custGeom>
                <a:rect b="b" l="l" r="r" t="t"/>
                <a:pathLst>
                  <a:path extrusionOk="0" h="3156" w="13662">
                    <a:moveTo>
                      <a:pt x="1592" y="1"/>
                    </a:moveTo>
                    <a:cubicBezTo>
                      <a:pt x="724" y="1"/>
                      <a:pt x="0" y="695"/>
                      <a:pt x="0" y="1564"/>
                    </a:cubicBezTo>
                    <a:cubicBezTo>
                      <a:pt x="0" y="2432"/>
                      <a:pt x="724" y="3156"/>
                      <a:pt x="1592" y="3156"/>
                    </a:cubicBezTo>
                    <a:lnTo>
                      <a:pt x="13661" y="3156"/>
                    </a:lnTo>
                    <a:lnTo>
                      <a:pt x="13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94" name="Google Shape;5494;p86"/>
          <p:cNvGrpSpPr/>
          <p:nvPr/>
        </p:nvGrpSpPr>
        <p:grpSpPr>
          <a:xfrm>
            <a:off x="865613" y="1817611"/>
            <a:ext cx="2943000" cy="135300"/>
            <a:chOff x="947863" y="2846311"/>
            <a:chExt cx="2943000" cy="135300"/>
          </a:xfrm>
        </p:grpSpPr>
        <p:cxnSp>
          <p:nvCxnSpPr>
            <p:cNvPr id="5495" name="Google Shape;5495;p86"/>
            <p:cNvCxnSpPr>
              <a:stCxn id="5496" idx="6"/>
              <a:endCxn id="54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cxnSp>
        <p:sp>
          <p:nvSpPr>
            <p:cNvPr id="5496" name="Google Shape;5496;p86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86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98" name="Google Shape;5498;p86"/>
          <p:cNvCxnSpPr/>
          <p:nvPr/>
        </p:nvCxnSpPr>
        <p:spPr>
          <a:xfrm rot="10800000">
            <a:off x="1844779" y="3184732"/>
            <a:ext cx="369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sp>
        <p:nvSpPr>
          <p:cNvPr id="5499" name="Google Shape;5499;p86"/>
          <p:cNvSpPr txBox="1"/>
          <p:nvPr/>
        </p:nvSpPr>
        <p:spPr>
          <a:xfrm>
            <a:off x="2284900" y="2828667"/>
            <a:ext cx="1950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Articles, Prepositions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5500" name="Google Shape;5500;p86"/>
          <p:cNvCxnSpPr/>
          <p:nvPr/>
        </p:nvCxnSpPr>
        <p:spPr>
          <a:xfrm rot="10800000">
            <a:off x="1844779" y="4018282"/>
            <a:ext cx="369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sp>
        <p:nvSpPr>
          <p:cNvPr id="5501" name="Google Shape;5501;p86"/>
          <p:cNvSpPr txBox="1"/>
          <p:nvPr/>
        </p:nvSpPr>
        <p:spPr>
          <a:xfrm>
            <a:off x="2284900" y="3863050"/>
            <a:ext cx="1950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Symbols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5502" name="Google Shape;5502;p86"/>
          <p:cNvGrpSpPr/>
          <p:nvPr/>
        </p:nvGrpSpPr>
        <p:grpSpPr>
          <a:xfrm>
            <a:off x="1115880" y="2970113"/>
            <a:ext cx="429175" cy="429175"/>
            <a:chOff x="851175" y="1582401"/>
            <a:chExt cx="964872" cy="964872"/>
          </a:xfrm>
        </p:grpSpPr>
        <p:sp>
          <p:nvSpPr>
            <p:cNvPr id="5503" name="Google Shape;5503;p86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86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5" name="Google Shape;5505;p86"/>
          <p:cNvGrpSpPr/>
          <p:nvPr/>
        </p:nvGrpSpPr>
        <p:grpSpPr>
          <a:xfrm>
            <a:off x="1115880" y="3803700"/>
            <a:ext cx="429175" cy="429175"/>
            <a:chOff x="851175" y="1582401"/>
            <a:chExt cx="964872" cy="964872"/>
          </a:xfrm>
        </p:grpSpPr>
        <p:sp>
          <p:nvSpPr>
            <p:cNvPr id="5506" name="Google Shape;5506;p86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86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8" name="Google Shape;5508;p86"/>
          <p:cNvGrpSpPr/>
          <p:nvPr/>
        </p:nvGrpSpPr>
        <p:grpSpPr>
          <a:xfrm>
            <a:off x="1200740" y="3888893"/>
            <a:ext cx="259452" cy="258765"/>
            <a:chOff x="-33646250" y="3586425"/>
            <a:chExt cx="293000" cy="292225"/>
          </a:xfrm>
        </p:grpSpPr>
        <p:sp>
          <p:nvSpPr>
            <p:cNvPr id="5509" name="Google Shape;5509;p86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86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1" name="Google Shape;5511;p86"/>
          <p:cNvGrpSpPr/>
          <p:nvPr/>
        </p:nvGrpSpPr>
        <p:grpSpPr>
          <a:xfrm>
            <a:off x="1200749" y="3054983"/>
            <a:ext cx="259436" cy="259458"/>
            <a:chOff x="-50134375" y="3550975"/>
            <a:chExt cx="300100" cy="300125"/>
          </a:xfrm>
        </p:grpSpPr>
        <p:sp>
          <p:nvSpPr>
            <p:cNvPr id="5512" name="Google Shape;5512;p86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86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4" name="Google Shape;5514;p86"/>
          <p:cNvSpPr txBox="1"/>
          <p:nvPr/>
        </p:nvSpPr>
        <p:spPr>
          <a:xfrm>
            <a:off x="4857484" y="258400"/>
            <a:ext cx="29430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Tableau Visualization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15" name="Google Shape;5515;p86"/>
          <p:cNvSpPr/>
          <p:nvPr/>
        </p:nvSpPr>
        <p:spPr>
          <a:xfrm flipH="1">
            <a:off x="4943575" y="568900"/>
            <a:ext cx="3487200" cy="3726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st="190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6" name="Google Shape;551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325" y="3866320"/>
            <a:ext cx="795600" cy="36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20" name="Shape 5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1" name="Google Shape;552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850" y="667728"/>
            <a:ext cx="3487201" cy="37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5522" name="Google Shape;5522;p87"/>
          <p:cNvSpPr txBox="1"/>
          <p:nvPr>
            <p:ph type="title"/>
          </p:nvPr>
        </p:nvSpPr>
        <p:spPr>
          <a:xfrm>
            <a:off x="865625" y="175125"/>
            <a:ext cx="34872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Count :  </a:t>
            </a:r>
            <a:r>
              <a:rPr lang="en">
                <a:solidFill>
                  <a:schemeClr val="lt2"/>
                </a:solidFill>
              </a:rPr>
              <a:t>F</a:t>
            </a:r>
            <a:r>
              <a:rPr lang="en">
                <a:solidFill>
                  <a:schemeClr val="lt2"/>
                </a:solidFill>
              </a:rPr>
              <a:t>ilterd</a:t>
            </a:r>
            <a:r>
              <a:rPr lang="en"/>
              <a:t> </a:t>
            </a:r>
            <a:endParaRPr/>
          </a:p>
        </p:txBody>
      </p:sp>
      <p:grpSp>
        <p:nvGrpSpPr>
          <p:cNvPr id="5523" name="Google Shape;5523;p87"/>
          <p:cNvGrpSpPr/>
          <p:nvPr/>
        </p:nvGrpSpPr>
        <p:grpSpPr>
          <a:xfrm>
            <a:off x="865613" y="1208011"/>
            <a:ext cx="2943000" cy="135300"/>
            <a:chOff x="947863" y="2846311"/>
            <a:chExt cx="2943000" cy="135300"/>
          </a:xfrm>
        </p:grpSpPr>
        <p:cxnSp>
          <p:nvCxnSpPr>
            <p:cNvPr id="5524" name="Google Shape;5524;p87"/>
            <p:cNvCxnSpPr>
              <a:stCxn id="5525" idx="6"/>
              <a:endCxn id="5526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cxnSp>
        <p:sp>
          <p:nvSpPr>
            <p:cNvPr id="5525" name="Google Shape;5525;p87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87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7" name="Google Shape;5527;p87"/>
          <p:cNvSpPr txBox="1"/>
          <p:nvPr/>
        </p:nvSpPr>
        <p:spPr>
          <a:xfrm>
            <a:off x="1424762" y="1427700"/>
            <a:ext cx="2157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Most Frequent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28" name="Google Shape;5528;p87"/>
          <p:cNvSpPr txBox="1"/>
          <p:nvPr/>
        </p:nvSpPr>
        <p:spPr>
          <a:xfrm>
            <a:off x="1424749" y="1808950"/>
            <a:ext cx="990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Pack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Simulator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Edition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VR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29" name="Google Shape;5529;p87"/>
          <p:cNvSpPr txBox="1"/>
          <p:nvPr/>
        </p:nvSpPr>
        <p:spPr>
          <a:xfrm>
            <a:off x="2327599" y="1808950"/>
            <a:ext cx="199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30" name="Google Shape;5530;p87"/>
          <p:cNvSpPr txBox="1"/>
          <p:nvPr/>
        </p:nvSpPr>
        <p:spPr>
          <a:xfrm>
            <a:off x="2822027" y="1808950"/>
            <a:ext cx="795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2,270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1,030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1,013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924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31" name="Google Shape;5531;p87"/>
          <p:cNvSpPr txBox="1"/>
          <p:nvPr/>
        </p:nvSpPr>
        <p:spPr>
          <a:xfrm>
            <a:off x="1424750" y="2727500"/>
            <a:ext cx="2583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Interesting Words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32" name="Google Shape;5532;p87"/>
          <p:cNvSpPr txBox="1"/>
          <p:nvPr/>
        </p:nvSpPr>
        <p:spPr>
          <a:xfrm>
            <a:off x="1424750" y="3074600"/>
            <a:ext cx="1102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Fantasy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Physical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Astronomy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Automobile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33" name="Google Shape;5533;p87"/>
          <p:cNvSpPr txBox="1"/>
          <p:nvPr/>
        </p:nvSpPr>
        <p:spPr>
          <a:xfrm>
            <a:off x="2327599" y="3074600"/>
            <a:ext cx="199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34" name="Google Shape;5534;p87"/>
          <p:cNvSpPr txBox="1"/>
          <p:nvPr/>
        </p:nvSpPr>
        <p:spPr>
          <a:xfrm>
            <a:off x="2822025" y="3074600"/>
            <a:ext cx="16200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Monster, Zombie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Dungeon, Hero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War, B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attle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Death, Dead, Survival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Star, Space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Truck, Racing, Car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535" name="Google Shape;5535;p87"/>
          <p:cNvGrpSpPr/>
          <p:nvPr/>
        </p:nvGrpSpPr>
        <p:grpSpPr>
          <a:xfrm>
            <a:off x="1043531" y="1427706"/>
            <a:ext cx="381216" cy="381279"/>
            <a:chOff x="764791" y="1503908"/>
            <a:chExt cx="577862" cy="577958"/>
          </a:xfrm>
        </p:grpSpPr>
        <p:grpSp>
          <p:nvGrpSpPr>
            <p:cNvPr id="5536" name="Google Shape;5536;p87"/>
            <p:cNvGrpSpPr/>
            <p:nvPr/>
          </p:nvGrpSpPr>
          <p:grpSpPr>
            <a:xfrm>
              <a:off x="764791" y="1503908"/>
              <a:ext cx="577862" cy="577958"/>
              <a:chOff x="851175" y="1582401"/>
              <a:chExt cx="964872" cy="964872"/>
            </a:xfrm>
          </p:grpSpPr>
          <p:sp>
            <p:nvSpPr>
              <p:cNvPr id="5537" name="Google Shape;5537;p87"/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rect b="b" l="l" r="r" t="t"/>
                <a:pathLst>
                  <a:path extrusionOk="0" h="18493" w="18493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28588" rotWithShape="0" algn="bl">
                  <a:schemeClr val="dk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87"/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rect b="b" l="l" r="r" t="t"/>
                <a:pathLst>
                  <a:path extrusionOk="0" h="18493" w="18493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28588" rotWithShape="0" algn="bl">
                  <a:schemeClr val="dk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9" name="Google Shape;5539;p87"/>
            <p:cNvGrpSpPr/>
            <p:nvPr/>
          </p:nvGrpSpPr>
          <p:grpSpPr>
            <a:xfrm>
              <a:off x="858262" y="1618998"/>
              <a:ext cx="370645" cy="368042"/>
              <a:chOff x="-63250675" y="3744075"/>
              <a:chExt cx="320350" cy="318100"/>
            </a:xfrm>
          </p:grpSpPr>
          <p:sp>
            <p:nvSpPr>
              <p:cNvPr id="5540" name="Google Shape;5540;p87"/>
              <p:cNvSpPr/>
              <p:nvPr/>
            </p:nvSpPr>
            <p:spPr>
              <a:xfrm>
                <a:off x="-63126250" y="3744075"/>
                <a:ext cx="195925" cy="192875"/>
              </a:xfrm>
              <a:custGeom>
                <a:rect b="b" l="l" r="r" t="t"/>
                <a:pathLst>
                  <a:path extrusionOk="0" h="7715" w="7837">
                    <a:moveTo>
                      <a:pt x="6020" y="0"/>
                    </a:moveTo>
                    <a:cubicBezTo>
                      <a:pt x="5921" y="0"/>
                      <a:pt x="5820" y="37"/>
                      <a:pt x="5735" y="122"/>
                    </a:cubicBezTo>
                    <a:lnTo>
                      <a:pt x="4097" y="1760"/>
                    </a:lnTo>
                    <a:cubicBezTo>
                      <a:pt x="4034" y="1854"/>
                      <a:pt x="3971" y="1917"/>
                      <a:pt x="3971" y="2012"/>
                    </a:cubicBezTo>
                    <a:lnTo>
                      <a:pt x="3782" y="3304"/>
                    </a:lnTo>
                    <a:lnTo>
                      <a:pt x="1734" y="5351"/>
                    </a:lnTo>
                    <a:cubicBezTo>
                      <a:pt x="1576" y="5288"/>
                      <a:pt x="1387" y="5225"/>
                      <a:pt x="1230" y="5225"/>
                    </a:cubicBezTo>
                    <a:cubicBezTo>
                      <a:pt x="537" y="5225"/>
                      <a:pt x="1" y="5793"/>
                      <a:pt x="1" y="6486"/>
                    </a:cubicBezTo>
                    <a:cubicBezTo>
                      <a:pt x="1" y="7210"/>
                      <a:pt x="537" y="7714"/>
                      <a:pt x="1230" y="7714"/>
                    </a:cubicBezTo>
                    <a:cubicBezTo>
                      <a:pt x="1891" y="7714"/>
                      <a:pt x="2458" y="7179"/>
                      <a:pt x="2458" y="6486"/>
                    </a:cubicBezTo>
                    <a:cubicBezTo>
                      <a:pt x="2458" y="6297"/>
                      <a:pt x="2395" y="6139"/>
                      <a:pt x="2332" y="5982"/>
                    </a:cubicBezTo>
                    <a:lnTo>
                      <a:pt x="4380" y="3934"/>
                    </a:lnTo>
                    <a:lnTo>
                      <a:pt x="5672" y="3745"/>
                    </a:lnTo>
                    <a:cubicBezTo>
                      <a:pt x="5735" y="3745"/>
                      <a:pt x="5829" y="3713"/>
                      <a:pt x="5924" y="3619"/>
                    </a:cubicBezTo>
                    <a:lnTo>
                      <a:pt x="7562" y="1980"/>
                    </a:lnTo>
                    <a:cubicBezTo>
                      <a:pt x="7837" y="1706"/>
                      <a:pt x="7609" y="1254"/>
                      <a:pt x="7251" y="1254"/>
                    </a:cubicBezTo>
                    <a:cubicBezTo>
                      <a:pt x="7240" y="1254"/>
                      <a:pt x="7228" y="1255"/>
                      <a:pt x="7216" y="1256"/>
                    </a:cubicBezTo>
                    <a:lnTo>
                      <a:pt x="6302" y="1382"/>
                    </a:lnTo>
                    <a:lnTo>
                      <a:pt x="6428" y="468"/>
                    </a:lnTo>
                    <a:cubicBezTo>
                      <a:pt x="6472" y="203"/>
                      <a:pt x="6253" y="0"/>
                      <a:pt x="60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Google Shape;5541;p87"/>
              <p:cNvSpPr/>
              <p:nvPr/>
            </p:nvSpPr>
            <p:spPr>
              <a:xfrm>
                <a:off x="-63190025" y="3814050"/>
                <a:ext cx="186675" cy="185900"/>
              </a:xfrm>
              <a:custGeom>
                <a:rect b="b" l="l" r="r" t="t"/>
                <a:pathLst>
                  <a:path extrusionOk="0" h="7436" w="7467">
                    <a:moveTo>
                      <a:pt x="3718" y="1"/>
                    </a:moveTo>
                    <a:cubicBezTo>
                      <a:pt x="1670" y="1"/>
                      <a:pt x="0" y="1670"/>
                      <a:pt x="0" y="3750"/>
                    </a:cubicBezTo>
                    <a:cubicBezTo>
                      <a:pt x="0" y="5797"/>
                      <a:pt x="1638" y="7436"/>
                      <a:pt x="3718" y="7436"/>
                    </a:cubicBezTo>
                    <a:cubicBezTo>
                      <a:pt x="5765" y="7436"/>
                      <a:pt x="7467" y="5797"/>
                      <a:pt x="7467" y="3750"/>
                    </a:cubicBezTo>
                    <a:cubicBezTo>
                      <a:pt x="7467" y="3151"/>
                      <a:pt x="7341" y="2647"/>
                      <a:pt x="7120" y="2143"/>
                    </a:cubicBezTo>
                    <a:lnTo>
                      <a:pt x="5828" y="3435"/>
                    </a:lnTo>
                    <a:cubicBezTo>
                      <a:pt x="5828" y="3498"/>
                      <a:pt x="5860" y="3624"/>
                      <a:pt x="5860" y="3718"/>
                    </a:cubicBezTo>
                    <a:cubicBezTo>
                      <a:pt x="5860" y="4852"/>
                      <a:pt x="4915" y="5797"/>
                      <a:pt x="3781" y="5797"/>
                    </a:cubicBezTo>
                    <a:cubicBezTo>
                      <a:pt x="2615" y="5797"/>
                      <a:pt x="1670" y="4852"/>
                      <a:pt x="1670" y="3718"/>
                    </a:cubicBezTo>
                    <a:cubicBezTo>
                      <a:pt x="1733" y="2552"/>
                      <a:pt x="2615" y="1607"/>
                      <a:pt x="3781" y="1607"/>
                    </a:cubicBezTo>
                    <a:cubicBezTo>
                      <a:pt x="3875" y="1607"/>
                      <a:pt x="3970" y="1607"/>
                      <a:pt x="4033" y="1670"/>
                    </a:cubicBezTo>
                    <a:lnTo>
                      <a:pt x="5356" y="347"/>
                    </a:lnTo>
                    <a:cubicBezTo>
                      <a:pt x="4883" y="127"/>
                      <a:pt x="4316" y="1"/>
                      <a:pt x="37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Google Shape;5542;p87"/>
              <p:cNvSpPr/>
              <p:nvPr/>
            </p:nvSpPr>
            <p:spPr>
              <a:xfrm>
                <a:off x="-63250675" y="3751050"/>
                <a:ext cx="311125" cy="311125"/>
              </a:xfrm>
              <a:custGeom>
                <a:rect b="b" l="l" r="r" t="t"/>
                <a:pathLst>
                  <a:path extrusionOk="0" h="12445" w="12445">
                    <a:moveTo>
                      <a:pt x="6270" y="0"/>
                    </a:moveTo>
                    <a:cubicBezTo>
                      <a:pt x="2773" y="0"/>
                      <a:pt x="0" y="2804"/>
                      <a:pt x="0" y="6238"/>
                    </a:cubicBezTo>
                    <a:cubicBezTo>
                      <a:pt x="0" y="9641"/>
                      <a:pt x="2804" y="12445"/>
                      <a:pt x="6238" y="12445"/>
                    </a:cubicBezTo>
                    <a:cubicBezTo>
                      <a:pt x="9672" y="12445"/>
                      <a:pt x="12445" y="9641"/>
                      <a:pt x="12445" y="6238"/>
                    </a:cubicBezTo>
                    <a:cubicBezTo>
                      <a:pt x="12445" y="5325"/>
                      <a:pt x="12256" y="4411"/>
                      <a:pt x="11878" y="3592"/>
                    </a:cubicBezTo>
                    <a:lnTo>
                      <a:pt x="11563" y="3907"/>
                    </a:lnTo>
                    <a:cubicBezTo>
                      <a:pt x="11342" y="4096"/>
                      <a:pt x="11121" y="4222"/>
                      <a:pt x="10838" y="4253"/>
                    </a:cubicBezTo>
                    <a:lnTo>
                      <a:pt x="10397" y="4348"/>
                    </a:lnTo>
                    <a:cubicBezTo>
                      <a:pt x="10680" y="4915"/>
                      <a:pt x="10806" y="5545"/>
                      <a:pt x="10806" y="6238"/>
                    </a:cubicBezTo>
                    <a:cubicBezTo>
                      <a:pt x="10806" y="8759"/>
                      <a:pt x="8759" y="10743"/>
                      <a:pt x="6270" y="10743"/>
                    </a:cubicBezTo>
                    <a:cubicBezTo>
                      <a:pt x="3781" y="10743"/>
                      <a:pt x="1733" y="8696"/>
                      <a:pt x="1733" y="6238"/>
                    </a:cubicBezTo>
                    <a:cubicBezTo>
                      <a:pt x="1733" y="3718"/>
                      <a:pt x="3781" y="1670"/>
                      <a:pt x="6270" y="1670"/>
                    </a:cubicBezTo>
                    <a:cubicBezTo>
                      <a:pt x="6931" y="1670"/>
                      <a:pt x="7561" y="1796"/>
                      <a:pt x="8160" y="2048"/>
                    </a:cubicBezTo>
                    <a:lnTo>
                      <a:pt x="8254" y="1607"/>
                    </a:lnTo>
                    <a:cubicBezTo>
                      <a:pt x="8286" y="1355"/>
                      <a:pt x="8412" y="1103"/>
                      <a:pt x="8601" y="914"/>
                    </a:cubicBezTo>
                    <a:lnTo>
                      <a:pt x="8916" y="599"/>
                    </a:lnTo>
                    <a:cubicBezTo>
                      <a:pt x="8097" y="189"/>
                      <a:pt x="7215" y="0"/>
                      <a:pt x="6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43" name="Google Shape;5543;p87"/>
          <p:cNvGrpSpPr/>
          <p:nvPr/>
        </p:nvGrpSpPr>
        <p:grpSpPr>
          <a:xfrm>
            <a:off x="1043526" y="2727515"/>
            <a:ext cx="381216" cy="381279"/>
            <a:chOff x="764791" y="2796458"/>
            <a:chExt cx="577862" cy="577958"/>
          </a:xfrm>
        </p:grpSpPr>
        <p:grpSp>
          <p:nvGrpSpPr>
            <p:cNvPr id="5544" name="Google Shape;5544;p87"/>
            <p:cNvGrpSpPr/>
            <p:nvPr/>
          </p:nvGrpSpPr>
          <p:grpSpPr>
            <a:xfrm>
              <a:off x="764791" y="2796458"/>
              <a:ext cx="577862" cy="577958"/>
              <a:chOff x="851175" y="1582401"/>
              <a:chExt cx="964872" cy="964872"/>
            </a:xfrm>
          </p:grpSpPr>
          <p:sp>
            <p:nvSpPr>
              <p:cNvPr id="5545" name="Google Shape;5545;p87"/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rect b="b" l="l" r="r" t="t"/>
                <a:pathLst>
                  <a:path extrusionOk="0" h="18493" w="18493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128588" rotWithShape="0" algn="bl">
                  <a:schemeClr val="accent3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Google Shape;5546;p87"/>
              <p:cNvSpPr/>
              <p:nvPr/>
            </p:nvSpPr>
            <p:spPr>
              <a:xfrm>
                <a:off x="851175" y="1582401"/>
                <a:ext cx="964872" cy="964872"/>
              </a:xfrm>
              <a:custGeom>
                <a:rect b="b" l="l" r="r" t="t"/>
                <a:pathLst>
                  <a:path extrusionOk="0" h="18493" w="18493">
                    <a:moveTo>
                      <a:pt x="3381" y="1"/>
                    </a:moveTo>
                    <a:lnTo>
                      <a:pt x="0" y="3382"/>
                    </a:lnTo>
                    <a:lnTo>
                      <a:pt x="0" y="15845"/>
                    </a:lnTo>
                    <a:lnTo>
                      <a:pt x="469" y="15845"/>
                    </a:lnTo>
                    <a:lnTo>
                      <a:pt x="469" y="17291"/>
                    </a:lnTo>
                    <a:lnTo>
                      <a:pt x="0" y="17291"/>
                    </a:lnTo>
                    <a:lnTo>
                      <a:pt x="0" y="18493"/>
                    </a:lnTo>
                    <a:lnTo>
                      <a:pt x="15967" y="18493"/>
                    </a:lnTo>
                    <a:lnTo>
                      <a:pt x="18492" y="15988"/>
                    </a:lnTo>
                    <a:lnTo>
                      <a:pt x="18492" y="12383"/>
                    </a:lnTo>
                    <a:lnTo>
                      <a:pt x="17942" y="12383"/>
                    </a:lnTo>
                    <a:lnTo>
                      <a:pt x="17942" y="10937"/>
                    </a:lnTo>
                    <a:lnTo>
                      <a:pt x="18492" y="10937"/>
                    </a:lnTo>
                    <a:lnTo>
                      <a:pt x="18492" y="9980"/>
                    </a:lnTo>
                    <a:lnTo>
                      <a:pt x="17942" y="9980"/>
                    </a:lnTo>
                    <a:lnTo>
                      <a:pt x="17942" y="8534"/>
                    </a:lnTo>
                    <a:lnTo>
                      <a:pt x="18492" y="8534"/>
                    </a:lnTo>
                    <a:lnTo>
                      <a:pt x="18492" y="7495"/>
                    </a:lnTo>
                    <a:lnTo>
                      <a:pt x="17392" y="7495"/>
                    </a:lnTo>
                    <a:lnTo>
                      <a:pt x="17392" y="3667"/>
                    </a:lnTo>
                    <a:lnTo>
                      <a:pt x="18492" y="3667"/>
                    </a:lnTo>
                    <a:lnTo>
                      <a:pt x="18492" y="1"/>
                    </a:lnTo>
                    <a:lnTo>
                      <a:pt x="10570" y="1"/>
                    </a:lnTo>
                    <a:lnTo>
                      <a:pt x="10570" y="917"/>
                    </a:lnTo>
                    <a:lnTo>
                      <a:pt x="8146" y="917"/>
                    </a:lnTo>
                    <a:lnTo>
                      <a:pt x="81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128588" rotWithShape="0" algn="bl">
                  <a:schemeClr val="accent3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7" name="Google Shape;5547;p87"/>
            <p:cNvGrpSpPr/>
            <p:nvPr/>
          </p:nvGrpSpPr>
          <p:grpSpPr>
            <a:xfrm>
              <a:off x="870543" y="2911927"/>
              <a:ext cx="366364" cy="367290"/>
              <a:chOff x="-61783350" y="3743950"/>
              <a:chExt cx="316650" cy="317450"/>
            </a:xfrm>
          </p:grpSpPr>
          <p:sp>
            <p:nvSpPr>
              <p:cNvPr id="5548" name="Google Shape;5548;p87"/>
              <p:cNvSpPr/>
              <p:nvPr/>
            </p:nvSpPr>
            <p:spPr>
              <a:xfrm>
                <a:off x="-61783350" y="3743950"/>
                <a:ext cx="316650" cy="317450"/>
              </a:xfrm>
              <a:custGeom>
                <a:rect b="b" l="l" r="r" t="t"/>
                <a:pathLst>
                  <a:path extrusionOk="0" h="12698" w="12666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Google Shape;5549;p87"/>
              <p:cNvSpPr/>
              <p:nvPr/>
            </p:nvSpPr>
            <p:spPr>
              <a:xfrm>
                <a:off x="-61739225" y="3833750"/>
                <a:ext cx="272525" cy="149675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50" name="Google Shape;5550;p87"/>
          <p:cNvSpPr txBox="1"/>
          <p:nvPr/>
        </p:nvSpPr>
        <p:spPr>
          <a:xfrm>
            <a:off x="4883867" y="357225"/>
            <a:ext cx="29430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Tableau Visualization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51" name="Google Shape;5551;p87"/>
          <p:cNvSpPr/>
          <p:nvPr/>
        </p:nvSpPr>
        <p:spPr>
          <a:xfrm flipH="1">
            <a:off x="4979925" y="667725"/>
            <a:ext cx="3487200" cy="3704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st="190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2" name="Google Shape;55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325" y="3942520"/>
            <a:ext cx="795600" cy="36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56" name="Shape 5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7" name="Google Shape;5557;p88"/>
          <p:cNvSpPr txBox="1"/>
          <p:nvPr>
            <p:ph type="title"/>
          </p:nvPr>
        </p:nvSpPr>
        <p:spPr>
          <a:xfrm>
            <a:off x="318600" y="0"/>
            <a:ext cx="59298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 2: </a:t>
            </a:r>
            <a:r>
              <a:rPr lang="en" sz="2700"/>
              <a:t>Time Series Analysis</a:t>
            </a:r>
            <a:endParaRPr sz="1500"/>
          </a:p>
        </p:txBody>
      </p:sp>
      <p:sp>
        <p:nvSpPr>
          <p:cNvPr id="5558" name="Google Shape;5558;p88"/>
          <p:cNvSpPr txBox="1"/>
          <p:nvPr>
            <p:ph idx="4294967295" type="body"/>
          </p:nvPr>
        </p:nvSpPr>
        <p:spPr>
          <a:xfrm>
            <a:off x="680200" y="645600"/>
            <a:ext cx="39312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[Average Game Price in Every Year]</a:t>
            </a:r>
            <a:endParaRPr sz="1600"/>
          </a:p>
        </p:txBody>
      </p:sp>
      <p:sp>
        <p:nvSpPr>
          <p:cNvPr id="5559" name="Google Shape;5559;p88"/>
          <p:cNvSpPr txBox="1"/>
          <p:nvPr>
            <p:ph idx="4294967295" type="body"/>
          </p:nvPr>
        </p:nvSpPr>
        <p:spPr>
          <a:xfrm>
            <a:off x="542750" y="854600"/>
            <a:ext cx="2684100" cy="3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F2F2F2"/>
                </a:solidFill>
              </a:rPr>
              <a:t>Based on this time-serial price trend, game developers can set prices for their games at least meeting the average ones.</a:t>
            </a:r>
            <a:endParaRPr>
              <a:solidFill>
                <a:srgbClr val="F2F2F2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F2F2F2"/>
                </a:solidFill>
              </a:rPr>
              <a:t>The average game price has increased to around $11 in the past three years. The reason for this is uncertain but we can guess that game prices might have been affected by inflation in most of countries.</a:t>
            </a:r>
            <a:endParaRPr sz="1500"/>
          </a:p>
        </p:txBody>
      </p:sp>
      <p:pic>
        <p:nvPicPr>
          <p:cNvPr id="5560" name="Google Shape;556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850" y="1085400"/>
            <a:ext cx="5459950" cy="377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64" name="Shape 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Google Shape;5565;p89"/>
          <p:cNvSpPr txBox="1"/>
          <p:nvPr>
            <p:ph idx="4294967295" type="body"/>
          </p:nvPr>
        </p:nvSpPr>
        <p:spPr>
          <a:xfrm>
            <a:off x="680200" y="569400"/>
            <a:ext cx="39312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[Games Released per Year by OS]</a:t>
            </a:r>
            <a:endParaRPr sz="1600"/>
          </a:p>
        </p:txBody>
      </p:sp>
      <p:sp>
        <p:nvSpPr>
          <p:cNvPr id="5566" name="Google Shape;5566;p89"/>
          <p:cNvSpPr txBox="1"/>
          <p:nvPr>
            <p:ph idx="4294967295" type="body"/>
          </p:nvPr>
        </p:nvSpPr>
        <p:spPr>
          <a:xfrm>
            <a:off x="542750" y="854600"/>
            <a:ext cx="2860500" cy="3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E7E6E6"/>
                </a:solidFill>
              </a:rPr>
              <a:t>The number of games released per year has significantly increased since 2012.</a:t>
            </a:r>
            <a:endParaRPr>
              <a:solidFill>
                <a:srgbClr val="F2F2F2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E7E6E6"/>
                </a:solidFill>
              </a:rPr>
              <a:t>Between 2012 and 2017, games released on Mac and Linux account for about 22% and 17%, respectively.</a:t>
            </a:r>
            <a:endParaRPr>
              <a:solidFill>
                <a:srgbClr val="E7E6E6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E7E6E6"/>
                </a:solidFill>
              </a:rPr>
              <a:t>However, the proportions of Mac and Linux have continuously decreased up to 12% and 9%, respectively. On the other hand, the market share of Windows has become predominant.</a:t>
            </a:r>
            <a:endParaRPr sz="1500"/>
          </a:p>
        </p:txBody>
      </p:sp>
      <p:pic>
        <p:nvPicPr>
          <p:cNvPr id="5567" name="Google Shape;55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250" y="1085400"/>
            <a:ext cx="5543788" cy="382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8" name="Google Shape;5568;p89"/>
          <p:cNvSpPr txBox="1"/>
          <p:nvPr>
            <p:ph type="title"/>
          </p:nvPr>
        </p:nvSpPr>
        <p:spPr>
          <a:xfrm>
            <a:off x="318600" y="0"/>
            <a:ext cx="59298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 2: </a:t>
            </a:r>
            <a:r>
              <a:rPr lang="en" sz="2700"/>
              <a:t>Time Series Analysis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2" name="Shape 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3" name="Google Shape;5573;p90"/>
          <p:cNvSpPr/>
          <p:nvPr/>
        </p:nvSpPr>
        <p:spPr>
          <a:xfrm flipH="1">
            <a:off x="531331" y="1370100"/>
            <a:ext cx="2482200" cy="16308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st="19050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4" name="Google Shape;5574;p90"/>
          <p:cNvSpPr txBox="1"/>
          <p:nvPr/>
        </p:nvSpPr>
        <p:spPr>
          <a:xfrm>
            <a:off x="531331" y="1474883"/>
            <a:ext cx="24822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the linear regression model provided by calculated, the intercept is </a:t>
            </a:r>
            <a:r>
              <a:rPr lang="en" sz="2200">
                <a:solidFill>
                  <a:schemeClr val="lt1"/>
                </a:solidFill>
                <a:highlight>
                  <a:srgbClr val="4A86E8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0.24793</a:t>
            </a:r>
            <a:r>
              <a:rPr lang="en" sz="1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endParaRPr sz="1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5" name="Google Shape;5575;p90"/>
          <p:cNvSpPr txBox="1"/>
          <p:nvPr/>
        </p:nvSpPr>
        <p:spPr>
          <a:xfrm>
            <a:off x="407275" y="3208000"/>
            <a:ext cx="8602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350">
                <a:solidFill>
                  <a:schemeClr val="lt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Reviews=0.24793+(slope×Number of Games Owned)</a:t>
            </a:r>
            <a:endParaRPr sz="2350">
              <a:solidFill>
                <a:schemeClr val="lt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highlight>
                <a:schemeClr val="dk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6" name="Google Shape;5576;p90"/>
          <p:cNvSpPr txBox="1"/>
          <p:nvPr/>
        </p:nvSpPr>
        <p:spPr>
          <a:xfrm>
            <a:off x="5414200" y="1563300"/>
            <a:ext cx="31362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means that if a user owns zero games, the model would predict that they would write approximately 0.24793 reviews</a:t>
            </a:r>
            <a:endParaRPr sz="1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7" name="Google Shape;5577;p90"/>
          <p:cNvSpPr txBox="1"/>
          <p:nvPr/>
        </p:nvSpPr>
        <p:spPr>
          <a:xfrm>
            <a:off x="3095150" y="2773625"/>
            <a:ext cx="2482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8" name="Google Shape;5578;p90"/>
          <p:cNvSpPr txBox="1"/>
          <p:nvPr/>
        </p:nvSpPr>
        <p:spPr>
          <a:xfrm>
            <a:off x="143350" y="0"/>
            <a:ext cx="8602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Problem 3: </a:t>
            </a:r>
            <a:r>
              <a:rPr b="1" lang="en" sz="2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More Products, More reviews?</a:t>
            </a:r>
            <a:endParaRPr sz="2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79" name="Google Shape;5579;p90"/>
          <p:cNvCxnSpPr/>
          <p:nvPr/>
        </p:nvCxnSpPr>
        <p:spPr>
          <a:xfrm>
            <a:off x="3438900" y="2210025"/>
            <a:ext cx="153600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0" name="Google Shape;5580;p90"/>
          <p:cNvCxnSpPr/>
          <p:nvPr/>
        </p:nvCxnSpPr>
        <p:spPr>
          <a:xfrm>
            <a:off x="3445863" y="2210025"/>
            <a:ext cx="153600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142875" rotWithShape="0" algn="bl" dist="19050">
              <a:srgbClr val="FFFF00"/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4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91"/>
          <p:cNvSpPr txBox="1"/>
          <p:nvPr/>
        </p:nvSpPr>
        <p:spPr>
          <a:xfrm>
            <a:off x="636225" y="1191788"/>
            <a:ext cx="27240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shows that as the number of owned </a:t>
            </a:r>
            <a:r>
              <a:rPr lang="en" sz="2100">
                <a:solidFill>
                  <a:schemeClr val="lt1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sym typeface="Roboto"/>
              </a:rPr>
              <a:t>games increases,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there's a corresponding gradual increase in the number of </a:t>
            </a:r>
            <a:r>
              <a:rPr lang="en" sz="2200">
                <a:solidFill>
                  <a:schemeClr val="lt1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sym typeface="Roboto"/>
              </a:rPr>
              <a:t>reviews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with most figures ranging between zero and 5000.</a:t>
            </a:r>
            <a:endParaRPr sz="3000">
              <a:solidFill>
                <a:schemeClr val="lt1"/>
              </a:solidFill>
              <a:highlight>
                <a:srgbClr val="00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86" name="Google Shape;558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75" y="1120088"/>
            <a:ext cx="5056207" cy="32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7" name="Google Shape;5587;p91"/>
          <p:cNvSpPr txBox="1"/>
          <p:nvPr/>
        </p:nvSpPr>
        <p:spPr>
          <a:xfrm>
            <a:off x="143350" y="90825"/>
            <a:ext cx="8602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Problem 3: More Products, More reviews?</a:t>
            </a:r>
            <a:endParaRPr sz="2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67" name="Shape 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8" name="Google Shape;5268;p74"/>
          <p:cNvGrpSpPr/>
          <p:nvPr/>
        </p:nvGrpSpPr>
        <p:grpSpPr>
          <a:xfrm>
            <a:off x="948168" y="2189703"/>
            <a:ext cx="761188" cy="734461"/>
            <a:chOff x="851175" y="1582401"/>
            <a:chExt cx="964872" cy="964872"/>
          </a:xfrm>
        </p:grpSpPr>
        <p:sp>
          <p:nvSpPr>
            <p:cNvPr id="5269" name="Google Shape;5269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0" name="Google Shape;5270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271" name="Google Shape;5271;p74"/>
          <p:cNvGrpSpPr/>
          <p:nvPr/>
        </p:nvGrpSpPr>
        <p:grpSpPr>
          <a:xfrm>
            <a:off x="5026468" y="2189703"/>
            <a:ext cx="761188" cy="734461"/>
            <a:chOff x="851175" y="1582401"/>
            <a:chExt cx="964872" cy="964872"/>
          </a:xfrm>
        </p:grpSpPr>
        <p:sp>
          <p:nvSpPr>
            <p:cNvPr id="5272" name="Google Shape;5272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3" name="Google Shape;5273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274" name="Google Shape;5274;p74"/>
          <p:cNvGrpSpPr/>
          <p:nvPr/>
        </p:nvGrpSpPr>
        <p:grpSpPr>
          <a:xfrm>
            <a:off x="5026468" y="961591"/>
            <a:ext cx="761188" cy="734461"/>
            <a:chOff x="851175" y="1582401"/>
            <a:chExt cx="964872" cy="964872"/>
          </a:xfrm>
        </p:grpSpPr>
        <p:sp>
          <p:nvSpPr>
            <p:cNvPr id="5275" name="Google Shape;5275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6" name="Google Shape;5276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277" name="Google Shape;5277;p74"/>
          <p:cNvGrpSpPr/>
          <p:nvPr/>
        </p:nvGrpSpPr>
        <p:grpSpPr>
          <a:xfrm>
            <a:off x="948168" y="961602"/>
            <a:ext cx="761188" cy="734461"/>
            <a:chOff x="851175" y="1582401"/>
            <a:chExt cx="964872" cy="964872"/>
          </a:xfrm>
        </p:grpSpPr>
        <p:sp>
          <p:nvSpPr>
            <p:cNvPr id="5278" name="Google Shape;5278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79" name="Google Shape;5279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280" name="Google Shape;5280;p74"/>
          <p:cNvSpPr txBox="1"/>
          <p:nvPr>
            <p:ph type="title"/>
          </p:nvPr>
        </p:nvSpPr>
        <p:spPr>
          <a:xfrm>
            <a:off x="713250" y="2249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281" name="Google Shape;5281;p74"/>
          <p:cNvSpPr txBox="1"/>
          <p:nvPr>
            <p:ph idx="2" type="subTitle"/>
          </p:nvPr>
        </p:nvSpPr>
        <p:spPr>
          <a:xfrm>
            <a:off x="5908852" y="956776"/>
            <a:ext cx="2547600" cy="2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Problem Statement</a:t>
            </a:r>
            <a:endParaRPr sz="1700"/>
          </a:p>
        </p:txBody>
      </p:sp>
      <p:sp>
        <p:nvSpPr>
          <p:cNvPr id="5282" name="Google Shape;5282;p74"/>
          <p:cNvSpPr txBox="1"/>
          <p:nvPr>
            <p:ph idx="3" type="title"/>
          </p:nvPr>
        </p:nvSpPr>
        <p:spPr>
          <a:xfrm>
            <a:off x="944150" y="2299000"/>
            <a:ext cx="769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03</a:t>
            </a:r>
            <a:endParaRPr sz="3400"/>
          </a:p>
        </p:txBody>
      </p:sp>
      <p:sp>
        <p:nvSpPr>
          <p:cNvPr id="5283" name="Google Shape;5283;p74"/>
          <p:cNvSpPr txBox="1"/>
          <p:nvPr>
            <p:ph idx="4" type="title"/>
          </p:nvPr>
        </p:nvSpPr>
        <p:spPr>
          <a:xfrm>
            <a:off x="5022450" y="2299000"/>
            <a:ext cx="769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04</a:t>
            </a:r>
            <a:endParaRPr sz="3400"/>
          </a:p>
        </p:txBody>
      </p:sp>
      <p:sp>
        <p:nvSpPr>
          <p:cNvPr id="5284" name="Google Shape;5284;p74"/>
          <p:cNvSpPr txBox="1"/>
          <p:nvPr>
            <p:ph idx="5" type="title"/>
          </p:nvPr>
        </p:nvSpPr>
        <p:spPr>
          <a:xfrm>
            <a:off x="944150" y="1070888"/>
            <a:ext cx="769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01</a:t>
            </a:r>
            <a:endParaRPr sz="3400"/>
          </a:p>
        </p:txBody>
      </p:sp>
      <p:sp>
        <p:nvSpPr>
          <p:cNvPr id="5285" name="Google Shape;5285;p74"/>
          <p:cNvSpPr txBox="1"/>
          <p:nvPr>
            <p:ph idx="6" type="title"/>
          </p:nvPr>
        </p:nvSpPr>
        <p:spPr>
          <a:xfrm>
            <a:off x="5022450" y="1070888"/>
            <a:ext cx="769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02</a:t>
            </a:r>
            <a:endParaRPr sz="3400"/>
          </a:p>
        </p:txBody>
      </p:sp>
      <p:sp>
        <p:nvSpPr>
          <p:cNvPr id="5286" name="Google Shape;5286;p74"/>
          <p:cNvSpPr txBox="1"/>
          <p:nvPr>
            <p:ph idx="8" type="subTitle"/>
          </p:nvPr>
        </p:nvSpPr>
        <p:spPr>
          <a:xfrm>
            <a:off x="1769739" y="956765"/>
            <a:ext cx="2305800" cy="2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Description</a:t>
            </a:r>
            <a:endParaRPr sz="1700"/>
          </a:p>
        </p:txBody>
      </p:sp>
      <p:sp>
        <p:nvSpPr>
          <p:cNvPr id="5287" name="Google Shape;5287;p74"/>
          <p:cNvSpPr txBox="1"/>
          <p:nvPr>
            <p:ph idx="9" type="subTitle"/>
          </p:nvPr>
        </p:nvSpPr>
        <p:spPr>
          <a:xfrm>
            <a:off x="5908839" y="2513108"/>
            <a:ext cx="2305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Word Count Analysis</a:t>
            </a:r>
            <a:endParaRPr sz="1100"/>
          </a:p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Time Series Analysis</a:t>
            </a:r>
            <a:endParaRPr sz="1100"/>
          </a:p>
        </p:txBody>
      </p:sp>
      <p:sp>
        <p:nvSpPr>
          <p:cNvPr id="5288" name="Google Shape;5288;p74"/>
          <p:cNvSpPr txBox="1"/>
          <p:nvPr>
            <p:ph idx="13" type="subTitle"/>
          </p:nvPr>
        </p:nvSpPr>
        <p:spPr>
          <a:xfrm>
            <a:off x="5908851" y="2180026"/>
            <a:ext cx="2801700" cy="2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Methods &amp; Results</a:t>
            </a:r>
            <a:endParaRPr sz="1700"/>
          </a:p>
        </p:txBody>
      </p:sp>
      <p:sp>
        <p:nvSpPr>
          <p:cNvPr id="5289" name="Google Shape;5289;p74"/>
          <p:cNvSpPr txBox="1"/>
          <p:nvPr>
            <p:ph idx="15" type="subTitle"/>
          </p:nvPr>
        </p:nvSpPr>
        <p:spPr>
          <a:xfrm>
            <a:off x="1830552" y="2187238"/>
            <a:ext cx="2604000" cy="2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Why is this big data？</a:t>
            </a:r>
            <a:endParaRPr sz="1700"/>
          </a:p>
        </p:txBody>
      </p:sp>
      <p:grpSp>
        <p:nvGrpSpPr>
          <p:cNvPr id="5290" name="Google Shape;5290;p74"/>
          <p:cNvGrpSpPr/>
          <p:nvPr/>
        </p:nvGrpSpPr>
        <p:grpSpPr>
          <a:xfrm>
            <a:off x="948168" y="3427405"/>
            <a:ext cx="761188" cy="734461"/>
            <a:chOff x="851175" y="1582401"/>
            <a:chExt cx="964872" cy="964872"/>
          </a:xfrm>
        </p:grpSpPr>
        <p:sp>
          <p:nvSpPr>
            <p:cNvPr id="5291" name="Google Shape;5291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292" name="Google Shape;5292;p74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293" name="Google Shape;5293;p74"/>
          <p:cNvSpPr txBox="1"/>
          <p:nvPr>
            <p:ph idx="4" type="title"/>
          </p:nvPr>
        </p:nvSpPr>
        <p:spPr>
          <a:xfrm>
            <a:off x="944150" y="3536702"/>
            <a:ext cx="769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05</a:t>
            </a:r>
            <a:endParaRPr sz="3400"/>
          </a:p>
        </p:txBody>
      </p:sp>
      <p:sp>
        <p:nvSpPr>
          <p:cNvPr id="5294" name="Google Shape;5294;p74"/>
          <p:cNvSpPr txBox="1"/>
          <p:nvPr>
            <p:ph idx="13" type="subTitle"/>
          </p:nvPr>
        </p:nvSpPr>
        <p:spPr>
          <a:xfrm>
            <a:off x="1830539" y="3417730"/>
            <a:ext cx="2305800" cy="2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Conclusion</a:t>
            </a:r>
            <a:endParaRPr sz="1700"/>
          </a:p>
        </p:txBody>
      </p:sp>
      <p:sp>
        <p:nvSpPr>
          <p:cNvPr id="5295" name="Google Shape;5295;p74"/>
          <p:cNvSpPr txBox="1"/>
          <p:nvPr>
            <p:ph idx="9" type="subTitle"/>
          </p:nvPr>
        </p:nvSpPr>
        <p:spPr>
          <a:xfrm>
            <a:off x="1830550" y="1264972"/>
            <a:ext cx="23058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games.csv Dataset</a:t>
            </a:r>
            <a:endParaRPr sz="1100"/>
          </a:p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users.csv Dataset</a:t>
            </a:r>
            <a:endParaRPr sz="1100"/>
          </a:p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recommendations.csv Dataset</a:t>
            </a:r>
            <a:endParaRPr sz="1100"/>
          </a:p>
        </p:txBody>
      </p:sp>
      <p:sp>
        <p:nvSpPr>
          <p:cNvPr id="5296" name="Google Shape;5296;p74"/>
          <p:cNvSpPr txBox="1"/>
          <p:nvPr>
            <p:ph idx="9" type="subTitle"/>
          </p:nvPr>
        </p:nvSpPr>
        <p:spPr>
          <a:xfrm>
            <a:off x="1878264" y="2513108"/>
            <a:ext cx="2305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Volume</a:t>
            </a:r>
            <a:endParaRPr sz="1100"/>
          </a:p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Variety</a:t>
            </a:r>
            <a:endParaRPr sz="1100"/>
          </a:p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Value</a:t>
            </a:r>
            <a:endParaRPr sz="1100"/>
          </a:p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Variety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297" name="Google Shape;5297;p74"/>
          <p:cNvSpPr txBox="1"/>
          <p:nvPr>
            <p:ph idx="9" type="subTitle"/>
          </p:nvPr>
        </p:nvSpPr>
        <p:spPr>
          <a:xfrm>
            <a:off x="6029739" y="1264983"/>
            <a:ext cx="2305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Problem 1-4</a:t>
            </a:r>
            <a:endParaRPr sz="1100"/>
          </a:p>
        </p:txBody>
      </p:sp>
      <p:sp>
        <p:nvSpPr>
          <p:cNvPr id="5298" name="Google Shape;5298;p74"/>
          <p:cNvSpPr txBox="1"/>
          <p:nvPr>
            <p:ph idx="9" type="subTitle"/>
          </p:nvPr>
        </p:nvSpPr>
        <p:spPr>
          <a:xfrm>
            <a:off x="1769750" y="3730775"/>
            <a:ext cx="28659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Engagement Drives Recommendations</a:t>
            </a:r>
            <a:endParaRPr sz="1100"/>
          </a:p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Model's Perfor</a:t>
            </a:r>
            <a:r>
              <a:rPr lang="en" sz="1100"/>
              <a:t>m</a:t>
            </a:r>
            <a:r>
              <a:rPr lang="en" sz="1100"/>
              <a:t>ance</a:t>
            </a:r>
            <a:endParaRPr sz="1100"/>
          </a:p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Implications for Developers</a:t>
            </a:r>
            <a:endParaRPr sz="1100"/>
          </a:p>
          <a:p>
            <a:pPr indent="-184150" lvl="0" marL="1143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Affirmation of Big Data's Value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1" name="Shape 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Google Shape;5592;p92"/>
          <p:cNvSpPr txBox="1"/>
          <p:nvPr/>
        </p:nvSpPr>
        <p:spPr>
          <a:xfrm>
            <a:off x="654150" y="1317250"/>
            <a:ext cx="3288600" cy="3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PCA is a dimensionality-reduction method that is used to reduce the number of variables in a data set while preserving as much information as possible.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93" name="Google Shape;559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625" y="1317250"/>
            <a:ext cx="4526150" cy="2767496"/>
          </a:xfrm>
          <a:prstGeom prst="rect">
            <a:avLst/>
          </a:prstGeom>
          <a:noFill/>
          <a:ln>
            <a:noFill/>
          </a:ln>
        </p:spPr>
      </p:pic>
      <p:sp>
        <p:nvSpPr>
          <p:cNvPr id="5594" name="Google Shape;5594;p92"/>
          <p:cNvSpPr txBox="1"/>
          <p:nvPr/>
        </p:nvSpPr>
        <p:spPr>
          <a:xfrm>
            <a:off x="164000" y="80525"/>
            <a:ext cx="8602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Problem 3: More Products, More reviews?</a:t>
            </a:r>
            <a:endParaRPr sz="2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8" name="Shape 5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9" name="Google Shape;5599;p93"/>
          <p:cNvSpPr txBox="1"/>
          <p:nvPr/>
        </p:nvSpPr>
        <p:spPr>
          <a:xfrm>
            <a:off x="797500" y="1460600"/>
            <a:ext cx="3136200" cy="29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Cluster 0 (Dark Blue): Represents users with fewer games and reviews.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Cluster 1 (Green): Represents users with a moderate number of games and reviews.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highlight>
                  <a:srgbClr val="0000FF"/>
                </a:highlight>
              </a:rPr>
              <a:t>Cluster 2 (Yellow): Represents users with a large number of games and reviews.</a:t>
            </a:r>
            <a:endParaRPr b="1" sz="1700">
              <a:solidFill>
                <a:schemeClr val="lt1"/>
              </a:solidFill>
              <a:highlight>
                <a:srgbClr val="0000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5600" name="Google Shape;560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675" y="1541250"/>
            <a:ext cx="4537051" cy="2774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01" name="Google Shape;5601;p93"/>
          <p:cNvSpPr txBox="1"/>
          <p:nvPr/>
        </p:nvSpPr>
        <p:spPr>
          <a:xfrm>
            <a:off x="270750" y="80500"/>
            <a:ext cx="8602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Problem </a:t>
            </a:r>
            <a:r>
              <a:rPr b="1" lang="en" sz="2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r>
              <a:rPr b="1" lang="en" sz="2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: More Products, More reviews?</a:t>
            </a:r>
            <a:endParaRPr sz="2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5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6" name="Google Shape;5606;p94"/>
          <p:cNvSpPr txBox="1"/>
          <p:nvPr/>
        </p:nvSpPr>
        <p:spPr>
          <a:xfrm>
            <a:off x="761675" y="1317250"/>
            <a:ext cx="2858400" cy="30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The clustering indicates distinct user groups on Steam, with a trend showing that users who purchase </a:t>
            </a:r>
            <a:r>
              <a:rPr lang="en" sz="2200">
                <a:solidFill>
                  <a:srgbClr val="F2F2F2"/>
                </a:solidFill>
                <a:highlight>
                  <a:srgbClr val="9900FF"/>
                </a:highlight>
                <a:latin typeface="Roboto"/>
                <a:ea typeface="Roboto"/>
                <a:cs typeface="Roboto"/>
                <a:sym typeface="Roboto"/>
              </a:rPr>
              <a:t>more games</a:t>
            </a:r>
            <a:r>
              <a:rPr lang="en" sz="17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 are more likely to </a:t>
            </a:r>
            <a:r>
              <a:rPr lang="en" sz="2300">
                <a:solidFill>
                  <a:srgbClr val="F2F2F2"/>
                </a:solidFill>
                <a:highlight>
                  <a:srgbClr val="9900FF"/>
                </a:highlight>
                <a:latin typeface="Roboto"/>
                <a:ea typeface="Roboto"/>
                <a:cs typeface="Roboto"/>
                <a:sym typeface="Roboto"/>
              </a:rPr>
              <a:t>write reviews.</a:t>
            </a:r>
            <a:endParaRPr b="1" sz="3200">
              <a:solidFill>
                <a:srgbClr val="F2F2F2"/>
              </a:solidFill>
              <a:highlight>
                <a:srgbClr val="9900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07" name="Google Shape;560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475" y="1317250"/>
            <a:ext cx="4900250" cy="2996244"/>
          </a:xfrm>
          <a:prstGeom prst="rect">
            <a:avLst/>
          </a:prstGeom>
          <a:noFill/>
          <a:ln>
            <a:noFill/>
          </a:ln>
        </p:spPr>
      </p:pic>
      <p:sp>
        <p:nvSpPr>
          <p:cNvPr id="5608" name="Google Shape;5608;p94"/>
          <p:cNvSpPr txBox="1"/>
          <p:nvPr/>
        </p:nvSpPr>
        <p:spPr>
          <a:xfrm>
            <a:off x="270750" y="111500"/>
            <a:ext cx="8602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Problem 3: More Products, More reviews?</a:t>
            </a:r>
            <a:endParaRPr sz="2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12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Google Shape;5613;p95"/>
          <p:cNvSpPr/>
          <p:nvPr/>
        </p:nvSpPr>
        <p:spPr>
          <a:xfrm>
            <a:off x="1775913" y="2633745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4" name="Google Shape;5614;p95"/>
          <p:cNvSpPr/>
          <p:nvPr/>
        </p:nvSpPr>
        <p:spPr>
          <a:xfrm>
            <a:off x="7232763" y="2633745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5" name="Google Shape;561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253" y="1331600"/>
            <a:ext cx="5711896" cy="35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6" name="Google Shape;5616;p95"/>
          <p:cNvSpPr txBox="1"/>
          <p:nvPr/>
        </p:nvSpPr>
        <p:spPr>
          <a:xfrm>
            <a:off x="889875" y="217700"/>
            <a:ext cx="80718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Problem 4: What kind of player are most likely to give a recommendation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17" name="Google Shape;5617;p95"/>
          <p:cNvSpPr txBox="1"/>
          <p:nvPr/>
        </p:nvSpPr>
        <p:spPr>
          <a:xfrm>
            <a:off x="5618175" y="717500"/>
            <a:ext cx="1749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Interesting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Pattern</a:t>
            </a:r>
            <a:r>
              <a:rPr b="1" lang="en" sz="3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b="1" sz="33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18" name="Google Shape;5618;p95"/>
          <p:cNvSpPr txBox="1"/>
          <p:nvPr/>
        </p:nvSpPr>
        <p:spPr>
          <a:xfrm>
            <a:off x="781125" y="879200"/>
            <a:ext cx="2294400" cy="251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Hypothesis:</a:t>
            </a:r>
            <a:endParaRPr b="1" sz="33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Players have less game in account tend to say no?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more players play a game, the more likely they are willing to recommend the game?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Players have previously left more comment are less likely to recommend the game?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22" name="Shape 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3" name="Google Shape;562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199" y="900638"/>
            <a:ext cx="5140925" cy="35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4" name="Google Shape;5624;p96"/>
          <p:cNvSpPr txBox="1"/>
          <p:nvPr/>
        </p:nvSpPr>
        <p:spPr>
          <a:xfrm>
            <a:off x="749125" y="164350"/>
            <a:ext cx="78111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Analyze Process: Machine Learning Algorithm and Predictors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5625" name="Google Shape;5625;p96"/>
          <p:cNvSpPr txBox="1"/>
          <p:nvPr/>
        </p:nvSpPr>
        <p:spPr>
          <a:xfrm>
            <a:off x="1137975" y="1200450"/>
            <a:ext cx="1824900" cy="274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Random Forest Model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predict. The 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predictors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selected are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hours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players have played the game,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products 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they have in their account and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reviews 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they have left before</a:t>
            </a:r>
            <a:endParaRPr>
              <a:solidFill>
                <a:schemeClr val="lt1"/>
              </a:solidFill>
              <a:highlight>
                <a:srgbClr val="FF6B6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26" name="Google Shape;5626;p96"/>
          <p:cNvCxnSpPr/>
          <p:nvPr/>
        </p:nvCxnSpPr>
        <p:spPr>
          <a:xfrm>
            <a:off x="4323975" y="1242150"/>
            <a:ext cx="1792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30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1" name="Google Shape;563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650" y="2025775"/>
            <a:ext cx="4676600" cy="2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2" name="Google Shape;5632;p97"/>
          <p:cNvSpPr txBox="1"/>
          <p:nvPr/>
        </p:nvSpPr>
        <p:spPr>
          <a:xfrm>
            <a:off x="1186650" y="57625"/>
            <a:ext cx="4905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Result and Conclusion</a:t>
            </a:r>
            <a:endParaRPr b="1"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33" name="Google Shape;563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648" y="602125"/>
            <a:ext cx="4676600" cy="1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4" name="Google Shape;5634;p97"/>
          <p:cNvSpPr txBox="1"/>
          <p:nvPr/>
        </p:nvSpPr>
        <p:spPr>
          <a:xfrm>
            <a:off x="1111950" y="1123168"/>
            <a:ext cx="2198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error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analyze is decent, only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0.14</a:t>
            </a: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35" name="Google Shape;5635;p97"/>
          <p:cNvSpPr txBox="1"/>
          <p:nvPr/>
        </p:nvSpPr>
        <p:spPr>
          <a:xfrm>
            <a:off x="1111950" y="719450"/>
            <a:ext cx="11526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error</a:t>
            </a:r>
            <a:endParaRPr b="1"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36" name="Google Shape;5636;p97"/>
          <p:cNvSpPr txBox="1"/>
          <p:nvPr/>
        </p:nvSpPr>
        <p:spPr>
          <a:xfrm>
            <a:off x="1111950" y="2378000"/>
            <a:ext cx="2411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Importance of predictors</a:t>
            </a:r>
            <a:endParaRPr b="1"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37" name="Google Shape;5637;p97"/>
          <p:cNvSpPr txBox="1"/>
          <p:nvPr/>
        </p:nvSpPr>
        <p:spPr>
          <a:xfrm>
            <a:off x="1111950" y="2764250"/>
            <a:ext cx="2262300" cy="15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the image shows right, the most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important variable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hours 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player played.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Basically, the more players played the game the more they will comment a recommendation finally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41" name="Shape 5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2" name="Google Shape;5642;p98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5643" name="Google Shape;5643;p98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98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5" name="Google Shape;5645;p98"/>
          <p:cNvSpPr txBox="1"/>
          <p:nvPr>
            <p:ph type="title"/>
          </p:nvPr>
        </p:nvSpPr>
        <p:spPr>
          <a:xfrm>
            <a:off x="1578750" y="2644050"/>
            <a:ext cx="5986500" cy="9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6" name="Google Shape;5646;p98"/>
          <p:cNvSpPr txBox="1"/>
          <p:nvPr>
            <p:ph idx="2" type="title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5647" name="Google Shape;5647;p98"/>
          <p:cNvCxnSpPr/>
          <p:nvPr/>
        </p:nvCxnSpPr>
        <p:spPr>
          <a:xfrm flipH="1" rot="10800000">
            <a:off x="2493738" y="3309720"/>
            <a:ext cx="4156500" cy="13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5648" name="Google Shape;5648;p98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9" name="Google Shape;5649;p98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50" name="Google Shape;5650;p98"/>
          <p:cNvCxnSpPr>
            <a:stCxn id="5648" idx="6"/>
            <a:endCxn id="5649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54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Google Shape;5655;p99"/>
          <p:cNvSpPr txBox="1"/>
          <p:nvPr>
            <p:ph type="title"/>
          </p:nvPr>
        </p:nvSpPr>
        <p:spPr>
          <a:xfrm>
            <a:off x="713250" y="3871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 sz="2100"/>
          </a:p>
        </p:txBody>
      </p:sp>
      <p:sp>
        <p:nvSpPr>
          <p:cNvPr id="5656" name="Google Shape;5656;p99"/>
          <p:cNvSpPr txBox="1"/>
          <p:nvPr/>
        </p:nvSpPr>
        <p:spPr>
          <a:xfrm>
            <a:off x="629700" y="1092200"/>
            <a:ext cx="7884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Engagement Drives Recommendations: </a:t>
            </a:r>
            <a:r>
              <a:rPr lang="en" sz="1600">
                <a:solidFill>
                  <a:schemeClr val="lt1"/>
                </a:solidFill>
              </a:rPr>
              <a:t>The pivotal factor for game recommendations on Steam is player engagement, quantified by hours played.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Model's Performance: </a:t>
            </a:r>
            <a:r>
              <a:rPr lang="en" sz="1600">
                <a:solidFill>
                  <a:schemeClr val="lt1"/>
                </a:solidFill>
              </a:rPr>
              <a:t>Our predictive model achieved a test error rate of 0.14, indicating reliable accuracy in forecasting recommendations.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Implications for Developers: </a:t>
            </a:r>
            <a:r>
              <a:rPr lang="en" sz="1600">
                <a:solidFill>
                  <a:schemeClr val="lt1"/>
                </a:solidFill>
              </a:rPr>
              <a:t>These insights can guide developers and marketers to focus on enhancing user engagement to boost game recommendations.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Affirmation of Big Data's Value: </a:t>
            </a:r>
            <a:r>
              <a:rPr lang="en" sz="1600">
                <a:solidFill>
                  <a:schemeClr val="lt1"/>
                </a:solidFill>
              </a:rPr>
              <a:t>The use of Big Data tools has been instrumental in deriving these insights, demonstrating their effectiveness in analyzing complex user interaction datasets.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657" name="Google Shape;5657;p99"/>
          <p:cNvSpPr/>
          <p:nvPr/>
        </p:nvSpPr>
        <p:spPr>
          <a:xfrm>
            <a:off x="698500" y="965200"/>
            <a:ext cx="77322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61" name="Shape 5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" name="Google Shape;5662;p100"/>
          <p:cNvSpPr txBox="1"/>
          <p:nvPr>
            <p:ph type="title"/>
          </p:nvPr>
        </p:nvSpPr>
        <p:spPr>
          <a:xfrm>
            <a:off x="2832750" y="1395925"/>
            <a:ext cx="3478500" cy="7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grpSp>
        <p:nvGrpSpPr>
          <p:cNvPr id="5663" name="Google Shape;5663;p100"/>
          <p:cNvGrpSpPr/>
          <p:nvPr/>
        </p:nvGrpSpPr>
        <p:grpSpPr>
          <a:xfrm>
            <a:off x="2939100" y="2256320"/>
            <a:ext cx="3265800" cy="135300"/>
            <a:chOff x="2939100" y="1481620"/>
            <a:chExt cx="3265800" cy="135300"/>
          </a:xfrm>
        </p:grpSpPr>
        <p:cxnSp>
          <p:nvCxnSpPr>
            <p:cNvPr id="5664" name="Google Shape;5664;p100"/>
            <p:cNvCxnSpPr>
              <a:stCxn id="5665" idx="6"/>
              <a:endCxn id="5666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cxnSp>
        <p:sp>
          <p:nvSpPr>
            <p:cNvPr id="5665" name="Google Shape;5665;p100"/>
            <p:cNvSpPr/>
            <p:nvPr/>
          </p:nvSpPr>
          <p:spPr>
            <a:xfrm>
              <a:off x="29391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100"/>
            <p:cNvSpPr/>
            <p:nvPr/>
          </p:nvSpPr>
          <p:spPr>
            <a:xfrm>
              <a:off x="60696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0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67" name="Google Shape;5667;p100"/>
            <p:cNvCxnSpPr>
              <a:stCxn id="5665" idx="6"/>
              <a:endCxn id="5666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128588" rotWithShape="0" algn="bl">
                <a:schemeClr val="accent1"/>
              </a:outerShdw>
            </a:effectLst>
          </p:spPr>
        </p:cxnSp>
      </p:grpSp>
      <p:sp>
        <p:nvSpPr>
          <p:cNvPr id="5668" name="Google Shape;5668;p100"/>
          <p:cNvSpPr txBox="1"/>
          <p:nvPr>
            <p:ph type="title"/>
          </p:nvPr>
        </p:nvSpPr>
        <p:spPr>
          <a:xfrm>
            <a:off x="2832750" y="2474425"/>
            <a:ext cx="3478500" cy="7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Q&amp;A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02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3" name="Google Shape;5303;p75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5304" name="Google Shape;5304;p75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75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6" name="Google Shape;5306;p75"/>
          <p:cNvSpPr txBox="1"/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5307" name="Google Shape;5307;p75"/>
          <p:cNvSpPr txBox="1"/>
          <p:nvPr>
            <p:ph idx="2" type="title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cxnSp>
        <p:nvCxnSpPr>
          <p:cNvPr id="5308" name="Google Shape;5308;p75"/>
          <p:cNvCxnSpPr/>
          <p:nvPr/>
        </p:nvCxnSpPr>
        <p:spPr>
          <a:xfrm flipH="1" rot="10800000">
            <a:off x="2493738" y="3309720"/>
            <a:ext cx="4156500" cy="13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5309" name="Google Shape;5309;p75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0" name="Google Shape;5310;p75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1" name="Google Shape;5311;p75"/>
          <p:cNvCxnSpPr>
            <a:stCxn id="5309" idx="6"/>
            <a:endCxn id="5310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5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6" name="Google Shape;5316;p76"/>
          <p:cNvSpPr txBox="1"/>
          <p:nvPr>
            <p:ph type="title"/>
          </p:nvPr>
        </p:nvSpPr>
        <p:spPr>
          <a:xfrm>
            <a:off x="756400" y="0"/>
            <a:ext cx="36723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 sz="2100"/>
          </a:p>
        </p:txBody>
      </p:sp>
      <p:sp>
        <p:nvSpPr>
          <p:cNvPr id="5317" name="Google Shape;5317;p76"/>
          <p:cNvSpPr txBox="1"/>
          <p:nvPr>
            <p:ph idx="4294967295" type="body"/>
          </p:nvPr>
        </p:nvSpPr>
        <p:spPr>
          <a:xfrm>
            <a:off x="756400" y="645600"/>
            <a:ext cx="7385100" cy="28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games.csv Dataset: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" sz="1600"/>
              <a:t>Total number of records: 50,872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" sz="1600"/>
              <a:t>Total columns: 13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" sz="1600"/>
              <a:t>Column names: app_id, title, date_release, win, mac, linux, rating, positive_ratio, user_reviews, price_final, price_original, discount, steam_deck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" sz="1600"/>
              <a:t>Data types: Integers, Booleans, Strings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users.csv Dataset: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Total records: 13,786,778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Total columns: 3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Column names: user_id, products, reviews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Data types: Integers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318" name="Google Shape;531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950" y="2272225"/>
            <a:ext cx="1905575" cy="1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9" name="Google Shape;531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938" y="3586925"/>
            <a:ext cx="1905595" cy="1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0" name="Google Shape;5320;p76"/>
          <p:cNvSpPr txBox="1"/>
          <p:nvPr/>
        </p:nvSpPr>
        <p:spPr>
          <a:xfrm>
            <a:off x="756400" y="3378796"/>
            <a:ext cx="5708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recommendations.csv Dataset: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records: 38,354,101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columns: 8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 names: app_id, helpful, funny, date, is_recommended, hours, user_id, review_id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types: Integer, Boolean, Strings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24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" name="Google Shape;5325;p77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5326" name="Google Shape;5326;p77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77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8" name="Google Shape;5328;p77"/>
          <p:cNvSpPr txBox="1"/>
          <p:nvPr>
            <p:ph type="title"/>
          </p:nvPr>
        </p:nvSpPr>
        <p:spPr>
          <a:xfrm>
            <a:off x="1726650" y="2374150"/>
            <a:ext cx="57516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329" name="Google Shape;5329;p77"/>
          <p:cNvSpPr txBox="1"/>
          <p:nvPr>
            <p:ph idx="2" type="title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330" name="Google Shape;5330;p77"/>
          <p:cNvCxnSpPr/>
          <p:nvPr/>
        </p:nvCxnSpPr>
        <p:spPr>
          <a:xfrm flipH="1" rot="10800000">
            <a:off x="2493738" y="3309720"/>
            <a:ext cx="4156500" cy="13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5331" name="Google Shape;5331;p77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2" name="Google Shape;5332;p77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3" name="Google Shape;5333;p77"/>
          <p:cNvCxnSpPr>
            <a:stCxn id="5331" idx="6"/>
            <a:endCxn id="5332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37" name="Shape 5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8" name="Google Shape;5338;p78"/>
          <p:cNvSpPr txBox="1"/>
          <p:nvPr/>
        </p:nvSpPr>
        <p:spPr>
          <a:xfrm>
            <a:off x="1236150" y="774600"/>
            <a:ext cx="66717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1:</a:t>
            </a: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b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does the word count relate to other variables? What is the most popular word used for the game title? 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2: </a:t>
            </a:r>
            <a:b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kind of trend over the past years can we discover? Is there any meaningful insights we can get from there?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3: </a:t>
            </a:r>
            <a:b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Does the number of reviews gradually increase accordingly as the number of games owned increases?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4: </a:t>
            </a:r>
            <a:b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Which predictions affect the decision of recommended or not the most?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39" name="Google Shape;5339;p78"/>
          <p:cNvSpPr txBox="1"/>
          <p:nvPr>
            <p:ph type="title"/>
          </p:nvPr>
        </p:nvSpPr>
        <p:spPr>
          <a:xfrm>
            <a:off x="987425" y="0"/>
            <a:ext cx="42411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Problem Statement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43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4" name="Google Shape;5344;p79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5345" name="Google Shape;5345;p79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79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7" name="Google Shape;5347;p79"/>
          <p:cNvSpPr txBox="1"/>
          <p:nvPr>
            <p:ph type="title"/>
          </p:nvPr>
        </p:nvSpPr>
        <p:spPr>
          <a:xfrm>
            <a:off x="1726650" y="2374150"/>
            <a:ext cx="61650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big data？</a:t>
            </a:r>
            <a:endParaRPr/>
          </a:p>
        </p:txBody>
      </p:sp>
      <p:sp>
        <p:nvSpPr>
          <p:cNvPr id="5348" name="Google Shape;5348;p79"/>
          <p:cNvSpPr txBox="1"/>
          <p:nvPr>
            <p:ph idx="2" type="title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349" name="Google Shape;5349;p79"/>
          <p:cNvCxnSpPr/>
          <p:nvPr/>
        </p:nvCxnSpPr>
        <p:spPr>
          <a:xfrm flipH="1" rot="10800000">
            <a:off x="2493738" y="3309720"/>
            <a:ext cx="4156500" cy="13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5350" name="Google Shape;5350;p79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1" name="Google Shape;5351;p79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2" name="Google Shape;5352;p79"/>
          <p:cNvCxnSpPr>
            <a:stCxn id="5350" idx="6"/>
            <a:endCxn id="5351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56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57" name="Google Shape;5357;p80"/>
          <p:cNvCxnSpPr>
            <a:stCxn id="5358" idx="3"/>
            <a:endCxn id="5359" idx="1"/>
          </p:cNvCxnSpPr>
          <p:nvPr/>
        </p:nvCxnSpPr>
        <p:spPr>
          <a:xfrm>
            <a:off x="3398856" y="1289088"/>
            <a:ext cx="524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cxnSp>
        <p:nvCxnSpPr>
          <p:cNvPr id="5360" name="Google Shape;5360;p80"/>
          <p:cNvCxnSpPr>
            <a:stCxn id="5361" idx="3"/>
            <a:endCxn id="5362" idx="1"/>
          </p:cNvCxnSpPr>
          <p:nvPr/>
        </p:nvCxnSpPr>
        <p:spPr>
          <a:xfrm>
            <a:off x="3398856" y="2176629"/>
            <a:ext cx="524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cxnSp>
        <p:nvCxnSpPr>
          <p:cNvPr id="5363" name="Google Shape;5363;p80"/>
          <p:cNvCxnSpPr>
            <a:stCxn id="5364" idx="3"/>
            <a:endCxn id="5365" idx="1"/>
          </p:cNvCxnSpPr>
          <p:nvPr/>
        </p:nvCxnSpPr>
        <p:spPr>
          <a:xfrm>
            <a:off x="3398856" y="3064171"/>
            <a:ext cx="524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cxnSp>
        <p:nvCxnSpPr>
          <p:cNvPr id="5366" name="Google Shape;5366;p80"/>
          <p:cNvCxnSpPr>
            <a:stCxn id="5367" idx="3"/>
            <a:endCxn id="5368" idx="1"/>
          </p:cNvCxnSpPr>
          <p:nvPr/>
        </p:nvCxnSpPr>
        <p:spPr>
          <a:xfrm>
            <a:off x="3398856" y="3951713"/>
            <a:ext cx="524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cxnSp>
        <p:nvCxnSpPr>
          <p:cNvPr id="5369" name="Google Shape;5369;p80"/>
          <p:cNvCxnSpPr>
            <a:stCxn id="5358" idx="1"/>
          </p:cNvCxnSpPr>
          <p:nvPr/>
        </p:nvCxnSpPr>
        <p:spPr>
          <a:xfrm rot="10800000">
            <a:off x="1465656" y="1289088"/>
            <a:ext cx="62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cxnSp>
        <p:nvCxnSpPr>
          <p:cNvPr id="5370" name="Google Shape;5370;p80"/>
          <p:cNvCxnSpPr>
            <a:stCxn id="5361" idx="1"/>
          </p:cNvCxnSpPr>
          <p:nvPr/>
        </p:nvCxnSpPr>
        <p:spPr>
          <a:xfrm rot="10800000">
            <a:off x="1332456" y="2176629"/>
            <a:ext cx="754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cxnSp>
        <p:nvCxnSpPr>
          <p:cNvPr id="5371" name="Google Shape;5371;p80"/>
          <p:cNvCxnSpPr>
            <a:stCxn id="5364" idx="1"/>
          </p:cNvCxnSpPr>
          <p:nvPr/>
        </p:nvCxnSpPr>
        <p:spPr>
          <a:xfrm rot="10800000">
            <a:off x="1370556" y="3064171"/>
            <a:ext cx="716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cxnSp>
        <p:nvCxnSpPr>
          <p:cNvPr id="5372" name="Google Shape;5372;p80"/>
          <p:cNvCxnSpPr>
            <a:stCxn id="5367" idx="1"/>
          </p:cNvCxnSpPr>
          <p:nvPr/>
        </p:nvCxnSpPr>
        <p:spPr>
          <a:xfrm rot="10800000">
            <a:off x="1275156" y="3951713"/>
            <a:ext cx="811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1"/>
            </a:outerShdw>
          </a:effectLst>
        </p:spPr>
      </p:cxnSp>
      <p:sp>
        <p:nvSpPr>
          <p:cNvPr id="5373" name="Google Shape;5373;p80"/>
          <p:cNvSpPr txBox="1"/>
          <p:nvPr>
            <p:ph type="title"/>
          </p:nvPr>
        </p:nvSpPr>
        <p:spPr>
          <a:xfrm>
            <a:off x="-441900" y="2323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big data？</a:t>
            </a:r>
            <a:endParaRPr/>
          </a:p>
        </p:txBody>
      </p:sp>
      <p:sp>
        <p:nvSpPr>
          <p:cNvPr id="5358" name="Google Shape;5358;p80"/>
          <p:cNvSpPr txBox="1"/>
          <p:nvPr/>
        </p:nvSpPr>
        <p:spPr>
          <a:xfrm>
            <a:off x="2086956" y="1127688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Volume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59" name="Google Shape;5359;p80"/>
          <p:cNvSpPr txBox="1"/>
          <p:nvPr/>
        </p:nvSpPr>
        <p:spPr>
          <a:xfrm>
            <a:off x="3923225" y="1071000"/>
            <a:ext cx="4807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dataset is extremely large, which suggests that capturing the </a:t>
            </a:r>
            <a:r>
              <a:rPr b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massive amount of data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extensive interactions within the Steam gaming community.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67" name="Google Shape;5367;p80"/>
          <p:cNvSpPr txBox="1"/>
          <p:nvPr/>
        </p:nvSpPr>
        <p:spPr>
          <a:xfrm>
            <a:off x="2086956" y="3790313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Variety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68" name="Google Shape;5368;p80"/>
          <p:cNvSpPr txBox="1"/>
          <p:nvPr/>
        </p:nvSpPr>
        <p:spPr>
          <a:xfrm>
            <a:off x="3923230" y="3733625"/>
            <a:ext cx="4710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Although the gaming industry is known for its dynamic nature, the dataset still captures this </a:t>
            </a:r>
            <a:r>
              <a:rPr b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rapid evolution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reflects well the </a:t>
            </a:r>
            <a:r>
              <a:rPr b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fast pace of changes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gaming trends and preferences.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64" name="Google Shape;5364;p80"/>
          <p:cNvSpPr txBox="1"/>
          <p:nvPr/>
        </p:nvSpPr>
        <p:spPr>
          <a:xfrm>
            <a:off x="2086956" y="2902771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Value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65" name="Google Shape;5365;p80"/>
          <p:cNvSpPr txBox="1"/>
          <p:nvPr/>
        </p:nvSpPr>
        <p:spPr>
          <a:xfrm>
            <a:off x="3923225" y="2846075"/>
            <a:ext cx="4649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data has great potential to extract valuable insights, for example it allows us to </a:t>
            </a:r>
            <a:r>
              <a:rPr b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 the factors 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that influence user engagement and game success, not just pricing strategies.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61" name="Google Shape;5361;p80"/>
          <p:cNvSpPr txBox="1"/>
          <p:nvPr/>
        </p:nvSpPr>
        <p:spPr>
          <a:xfrm>
            <a:off x="2086956" y="2015229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Variety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62" name="Google Shape;5362;p80"/>
          <p:cNvSpPr txBox="1"/>
          <p:nvPr/>
        </p:nvSpPr>
        <p:spPr>
          <a:xfrm>
            <a:off x="3923225" y="1958525"/>
            <a:ext cx="4807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dataset contains a variety of data types covering a </a:t>
            </a:r>
            <a:r>
              <a:rPr b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range of information</a:t>
            </a: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such as title, platform compatibility, pricing details, providing multifaceted insights into the gaming ecosystem.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374" name="Google Shape;5374;p80"/>
          <p:cNvGrpSpPr/>
          <p:nvPr/>
        </p:nvGrpSpPr>
        <p:grpSpPr>
          <a:xfrm>
            <a:off x="840199" y="1814725"/>
            <a:ext cx="722400" cy="722400"/>
            <a:chOff x="851175" y="1582401"/>
            <a:chExt cx="964872" cy="964872"/>
          </a:xfrm>
        </p:grpSpPr>
        <p:sp>
          <p:nvSpPr>
            <p:cNvPr id="5375" name="Google Shape;5375;p80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80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7" name="Google Shape;5377;p80"/>
          <p:cNvGrpSpPr/>
          <p:nvPr/>
        </p:nvGrpSpPr>
        <p:grpSpPr>
          <a:xfrm>
            <a:off x="840199" y="925763"/>
            <a:ext cx="722400" cy="722400"/>
            <a:chOff x="851175" y="1582401"/>
            <a:chExt cx="964872" cy="964872"/>
          </a:xfrm>
        </p:grpSpPr>
        <p:sp>
          <p:nvSpPr>
            <p:cNvPr id="5378" name="Google Shape;5378;p80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80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rotWithShape="0" algn="bl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0" name="Google Shape;5380;p80"/>
          <p:cNvGrpSpPr/>
          <p:nvPr/>
        </p:nvGrpSpPr>
        <p:grpSpPr>
          <a:xfrm>
            <a:off x="840199" y="3592649"/>
            <a:ext cx="722400" cy="722400"/>
            <a:chOff x="851175" y="1582401"/>
            <a:chExt cx="964872" cy="964872"/>
          </a:xfrm>
        </p:grpSpPr>
        <p:sp>
          <p:nvSpPr>
            <p:cNvPr id="5381" name="Google Shape;5381;p80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80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rotWithShape="0" algn="bl">
                <a:schemeClr val="accen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3" name="Google Shape;5383;p80"/>
          <p:cNvGrpSpPr/>
          <p:nvPr/>
        </p:nvGrpSpPr>
        <p:grpSpPr>
          <a:xfrm>
            <a:off x="840199" y="2703687"/>
            <a:ext cx="722400" cy="722400"/>
            <a:chOff x="851175" y="1582401"/>
            <a:chExt cx="964872" cy="964872"/>
          </a:xfrm>
        </p:grpSpPr>
        <p:sp>
          <p:nvSpPr>
            <p:cNvPr id="5384" name="Google Shape;5384;p80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80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6" name="Google Shape;5386;p80"/>
          <p:cNvGrpSpPr/>
          <p:nvPr/>
        </p:nvGrpSpPr>
        <p:grpSpPr>
          <a:xfrm>
            <a:off x="1009636" y="3730624"/>
            <a:ext cx="383525" cy="446450"/>
            <a:chOff x="-2803625" y="823350"/>
            <a:chExt cx="383525" cy="446450"/>
          </a:xfrm>
        </p:grpSpPr>
        <p:sp>
          <p:nvSpPr>
            <p:cNvPr id="5387" name="Google Shape;5387;p80"/>
            <p:cNvSpPr/>
            <p:nvPr/>
          </p:nvSpPr>
          <p:spPr>
            <a:xfrm>
              <a:off x="-2619825" y="928250"/>
              <a:ext cx="199725" cy="308275"/>
            </a:xfrm>
            <a:custGeom>
              <a:rect b="b" l="l" r="r" t="t"/>
              <a:pathLst>
                <a:path extrusionOk="0" h="12331" w="7989">
                  <a:moveTo>
                    <a:pt x="0" y="1"/>
                  </a:moveTo>
                  <a:lnTo>
                    <a:pt x="0" y="2606"/>
                  </a:lnTo>
                  <a:lnTo>
                    <a:pt x="1042" y="2606"/>
                  </a:lnTo>
                  <a:lnTo>
                    <a:pt x="1042" y="3648"/>
                  </a:lnTo>
                  <a:lnTo>
                    <a:pt x="0" y="3648"/>
                  </a:lnTo>
                  <a:lnTo>
                    <a:pt x="0" y="4719"/>
                  </a:lnTo>
                  <a:lnTo>
                    <a:pt x="1042" y="4719"/>
                  </a:lnTo>
                  <a:lnTo>
                    <a:pt x="1042" y="5760"/>
                  </a:lnTo>
                  <a:lnTo>
                    <a:pt x="0" y="5760"/>
                  </a:lnTo>
                  <a:lnTo>
                    <a:pt x="0" y="6802"/>
                  </a:lnTo>
                  <a:lnTo>
                    <a:pt x="1042" y="6802"/>
                  </a:lnTo>
                  <a:lnTo>
                    <a:pt x="1042" y="7844"/>
                  </a:lnTo>
                  <a:lnTo>
                    <a:pt x="0" y="7844"/>
                  </a:lnTo>
                  <a:lnTo>
                    <a:pt x="0" y="10999"/>
                  </a:lnTo>
                  <a:lnTo>
                    <a:pt x="5991" y="10999"/>
                  </a:lnTo>
                  <a:lnTo>
                    <a:pt x="5383" y="11607"/>
                  </a:lnTo>
                  <a:lnTo>
                    <a:pt x="6136" y="12330"/>
                  </a:lnTo>
                  <a:lnTo>
                    <a:pt x="7988" y="10478"/>
                  </a:lnTo>
                  <a:lnTo>
                    <a:pt x="6136" y="8626"/>
                  </a:lnTo>
                  <a:lnTo>
                    <a:pt x="5383" y="9378"/>
                  </a:lnTo>
                  <a:lnTo>
                    <a:pt x="5962" y="9957"/>
                  </a:lnTo>
                  <a:lnTo>
                    <a:pt x="2605" y="9957"/>
                  </a:lnTo>
                  <a:cubicBezTo>
                    <a:pt x="3242" y="9465"/>
                    <a:pt x="3849" y="8828"/>
                    <a:pt x="4341" y="8076"/>
                  </a:cubicBezTo>
                  <a:cubicBezTo>
                    <a:pt x="6570" y="4690"/>
                    <a:pt x="6252" y="290"/>
                    <a:pt x="6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80"/>
            <p:cNvSpPr/>
            <p:nvPr/>
          </p:nvSpPr>
          <p:spPr>
            <a:xfrm>
              <a:off x="-2794225" y="1200325"/>
              <a:ext cx="65150" cy="65150"/>
            </a:xfrm>
            <a:custGeom>
              <a:rect b="b" l="l" r="r" t="t"/>
              <a:pathLst>
                <a:path extrusionOk="0" h="2606" w="2606">
                  <a:moveTo>
                    <a:pt x="753" y="0"/>
                  </a:moveTo>
                  <a:lnTo>
                    <a:pt x="1" y="724"/>
                  </a:lnTo>
                  <a:lnTo>
                    <a:pt x="551" y="1303"/>
                  </a:lnTo>
                  <a:lnTo>
                    <a:pt x="1" y="1853"/>
                  </a:lnTo>
                  <a:lnTo>
                    <a:pt x="753" y="2605"/>
                  </a:lnTo>
                  <a:lnTo>
                    <a:pt x="1303" y="2026"/>
                  </a:lnTo>
                  <a:lnTo>
                    <a:pt x="1853" y="2605"/>
                  </a:lnTo>
                  <a:lnTo>
                    <a:pt x="2606" y="1853"/>
                  </a:lnTo>
                  <a:lnTo>
                    <a:pt x="2056" y="1303"/>
                  </a:lnTo>
                  <a:lnTo>
                    <a:pt x="2606" y="724"/>
                  </a:lnTo>
                  <a:lnTo>
                    <a:pt x="1853" y="0"/>
                  </a:lnTo>
                  <a:lnTo>
                    <a:pt x="1303" y="55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80"/>
            <p:cNvSpPr/>
            <p:nvPr/>
          </p:nvSpPr>
          <p:spPr>
            <a:xfrm>
              <a:off x="-2800000" y="826950"/>
              <a:ext cx="70925" cy="74575"/>
            </a:xfrm>
            <a:custGeom>
              <a:rect b="b" l="l" r="r" t="t"/>
              <a:pathLst>
                <a:path extrusionOk="0" h="2983" w="2837">
                  <a:moveTo>
                    <a:pt x="724" y="1"/>
                  </a:moveTo>
                  <a:lnTo>
                    <a:pt x="0" y="725"/>
                  </a:lnTo>
                  <a:lnTo>
                    <a:pt x="898" y="1622"/>
                  </a:lnTo>
                  <a:lnTo>
                    <a:pt x="898" y="2982"/>
                  </a:lnTo>
                  <a:lnTo>
                    <a:pt x="1940" y="2982"/>
                  </a:lnTo>
                  <a:lnTo>
                    <a:pt x="1940" y="1622"/>
                  </a:lnTo>
                  <a:lnTo>
                    <a:pt x="2837" y="725"/>
                  </a:lnTo>
                  <a:lnTo>
                    <a:pt x="2084" y="1"/>
                  </a:lnTo>
                  <a:lnTo>
                    <a:pt x="1419" y="667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80"/>
            <p:cNvSpPr/>
            <p:nvPr/>
          </p:nvSpPr>
          <p:spPr>
            <a:xfrm>
              <a:off x="-2803625" y="928250"/>
              <a:ext cx="157050" cy="275700"/>
            </a:xfrm>
            <a:custGeom>
              <a:rect b="b" l="l" r="r" t="t"/>
              <a:pathLst>
                <a:path extrusionOk="0" h="11028" w="6282">
                  <a:moveTo>
                    <a:pt x="1" y="1"/>
                  </a:moveTo>
                  <a:lnTo>
                    <a:pt x="1" y="522"/>
                  </a:lnTo>
                  <a:cubicBezTo>
                    <a:pt x="1" y="3532"/>
                    <a:pt x="666" y="6166"/>
                    <a:pt x="1940" y="8076"/>
                  </a:cubicBezTo>
                  <a:cubicBezTo>
                    <a:pt x="3069" y="9783"/>
                    <a:pt x="4574" y="10854"/>
                    <a:pt x="6281" y="11028"/>
                  </a:cubicBezTo>
                  <a:lnTo>
                    <a:pt x="6281" y="7873"/>
                  </a:lnTo>
                  <a:lnTo>
                    <a:pt x="5239" y="7873"/>
                  </a:lnTo>
                  <a:lnTo>
                    <a:pt x="5239" y="6802"/>
                  </a:lnTo>
                  <a:lnTo>
                    <a:pt x="6281" y="6802"/>
                  </a:lnTo>
                  <a:lnTo>
                    <a:pt x="6281" y="5760"/>
                  </a:lnTo>
                  <a:lnTo>
                    <a:pt x="5239" y="5760"/>
                  </a:lnTo>
                  <a:lnTo>
                    <a:pt x="5239" y="4719"/>
                  </a:lnTo>
                  <a:lnTo>
                    <a:pt x="6281" y="4719"/>
                  </a:lnTo>
                  <a:lnTo>
                    <a:pt x="6281" y="3677"/>
                  </a:lnTo>
                  <a:lnTo>
                    <a:pt x="5239" y="3677"/>
                  </a:lnTo>
                  <a:lnTo>
                    <a:pt x="5239" y="2606"/>
                  </a:lnTo>
                  <a:lnTo>
                    <a:pt x="6281" y="2606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80"/>
            <p:cNvSpPr/>
            <p:nvPr/>
          </p:nvSpPr>
          <p:spPr>
            <a:xfrm>
              <a:off x="-2646600" y="1203225"/>
              <a:ext cx="26800" cy="66575"/>
            </a:xfrm>
            <a:custGeom>
              <a:rect b="b" l="l" r="r" t="t"/>
              <a:pathLst>
                <a:path extrusionOk="0" h="2663" w="1072">
                  <a:moveTo>
                    <a:pt x="0" y="0"/>
                  </a:moveTo>
                  <a:lnTo>
                    <a:pt x="0" y="2663"/>
                  </a:lnTo>
                  <a:lnTo>
                    <a:pt x="1071" y="2663"/>
                  </a:lnTo>
                  <a:lnTo>
                    <a:pt x="1071" y="0"/>
                  </a:lnTo>
                  <a:cubicBezTo>
                    <a:pt x="897" y="29"/>
                    <a:pt x="724" y="43"/>
                    <a:pt x="546" y="43"/>
                  </a:cubicBezTo>
                  <a:cubicBezTo>
                    <a:pt x="369" y="43"/>
                    <a:pt x="188" y="2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80"/>
            <p:cNvSpPr/>
            <p:nvPr/>
          </p:nvSpPr>
          <p:spPr>
            <a:xfrm>
              <a:off x="-2679900" y="823350"/>
              <a:ext cx="92650" cy="104925"/>
            </a:xfrm>
            <a:custGeom>
              <a:rect b="b" l="l" r="r" t="t"/>
              <a:pathLst>
                <a:path extrusionOk="0" h="4197" w="3706">
                  <a:moveTo>
                    <a:pt x="1853" y="0"/>
                  </a:moveTo>
                  <a:lnTo>
                    <a:pt x="1" y="1881"/>
                  </a:lnTo>
                  <a:lnTo>
                    <a:pt x="753" y="2605"/>
                  </a:lnTo>
                  <a:lnTo>
                    <a:pt x="1332" y="2026"/>
                  </a:lnTo>
                  <a:lnTo>
                    <a:pt x="1332" y="4197"/>
                  </a:lnTo>
                  <a:lnTo>
                    <a:pt x="2403" y="4197"/>
                  </a:lnTo>
                  <a:lnTo>
                    <a:pt x="2403" y="2026"/>
                  </a:lnTo>
                  <a:lnTo>
                    <a:pt x="2982" y="2605"/>
                  </a:lnTo>
                  <a:lnTo>
                    <a:pt x="3705" y="188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3" name="Google Shape;5393;p80"/>
          <p:cNvGrpSpPr/>
          <p:nvPr/>
        </p:nvGrpSpPr>
        <p:grpSpPr>
          <a:xfrm>
            <a:off x="1030624" y="1063725"/>
            <a:ext cx="341550" cy="446475"/>
            <a:chOff x="-7877250" y="2125025"/>
            <a:chExt cx="341550" cy="446475"/>
          </a:xfrm>
        </p:grpSpPr>
        <p:sp>
          <p:nvSpPr>
            <p:cNvPr id="5394" name="Google Shape;5394;p80"/>
            <p:cNvSpPr/>
            <p:nvPr/>
          </p:nvSpPr>
          <p:spPr>
            <a:xfrm>
              <a:off x="-7876525" y="2216925"/>
              <a:ext cx="340825" cy="354575"/>
            </a:xfrm>
            <a:custGeom>
              <a:rect b="b" l="l" r="r" t="t"/>
              <a:pathLst>
                <a:path extrusionOk="0" h="14183" w="13633">
                  <a:moveTo>
                    <a:pt x="11548" y="3676"/>
                  </a:moveTo>
                  <a:lnTo>
                    <a:pt x="11548" y="4718"/>
                  </a:lnTo>
                  <a:lnTo>
                    <a:pt x="8394" y="4718"/>
                  </a:lnTo>
                  <a:lnTo>
                    <a:pt x="8394" y="3676"/>
                  </a:lnTo>
                  <a:close/>
                  <a:moveTo>
                    <a:pt x="4197" y="2113"/>
                  </a:moveTo>
                  <a:lnTo>
                    <a:pt x="4197" y="3155"/>
                  </a:lnTo>
                  <a:lnTo>
                    <a:pt x="5239" y="3155"/>
                  </a:lnTo>
                  <a:lnTo>
                    <a:pt x="5239" y="4197"/>
                  </a:lnTo>
                  <a:lnTo>
                    <a:pt x="4197" y="4197"/>
                  </a:lnTo>
                  <a:lnTo>
                    <a:pt x="4197" y="5239"/>
                  </a:lnTo>
                  <a:lnTo>
                    <a:pt x="3126" y="5239"/>
                  </a:lnTo>
                  <a:lnTo>
                    <a:pt x="3126" y="4197"/>
                  </a:lnTo>
                  <a:lnTo>
                    <a:pt x="2084" y="4197"/>
                  </a:lnTo>
                  <a:lnTo>
                    <a:pt x="2084" y="3155"/>
                  </a:lnTo>
                  <a:lnTo>
                    <a:pt x="3126" y="3155"/>
                  </a:lnTo>
                  <a:lnTo>
                    <a:pt x="3126" y="2113"/>
                  </a:lnTo>
                  <a:close/>
                  <a:moveTo>
                    <a:pt x="11548" y="8394"/>
                  </a:moveTo>
                  <a:lnTo>
                    <a:pt x="11548" y="9465"/>
                  </a:lnTo>
                  <a:lnTo>
                    <a:pt x="8394" y="9465"/>
                  </a:lnTo>
                  <a:lnTo>
                    <a:pt x="8394" y="8394"/>
                  </a:lnTo>
                  <a:close/>
                  <a:moveTo>
                    <a:pt x="4400" y="8423"/>
                  </a:moveTo>
                  <a:lnTo>
                    <a:pt x="5152" y="9175"/>
                  </a:lnTo>
                  <a:lnTo>
                    <a:pt x="4400" y="9928"/>
                  </a:lnTo>
                  <a:lnTo>
                    <a:pt x="5152" y="10651"/>
                  </a:lnTo>
                  <a:lnTo>
                    <a:pt x="4400" y="11404"/>
                  </a:lnTo>
                  <a:lnTo>
                    <a:pt x="3676" y="10651"/>
                  </a:lnTo>
                  <a:lnTo>
                    <a:pt x="2923" y="11404"/>
                  </a:lnTo>
                  <a:lnTo>
                    <a:pt x="2171" y="10651"/>
                  </a:lnTo>
                  <a:lnTo>
                    <a:pt x="2923" y="9928"/>
                  </a:lnTo>
                  <a:lnTo>
                    <a:pt x="2171" y="9175"/>
                  </a:lnTo>
                  <a:lnTo>
                    <a:pt x="2923" y="8423"/>
                  </a:lnTo>
                  <a:lnTo>
                    <a:pt x="3676" y="9175"/>
                  </a:lnTo>
                  <a:lnTo>
                    <a:pt x="4400" y="8423"/>
                  </a:lnTo>
                  <a:close/>
                  <a:moveTo>
                    <a:pt x="7323" y="2113"/>
                  </a:moveTo>
                  <a:lnTo>
                    <a:pt x="7323" y="6310"/>
                  </a:lnTo>
                  <a:lnTo>
                    <a:pt x="11548" y="6310"/>
                  </a:lnTo>
                  <a:lnTo>
                    <a:pt x="11548" y="7352"/>
                  </a:lnTo>
                  <a:lnTo>
                    <a:pt x="7323" y="7352"/>
                  </a:lnTo>
                  <a:lnTo>
                    <a:pt x="7323" y="11549"/>
                  </a:lnTo>
                  <a:lnTo>
                    <a:pt x="6281" y="11549"/>
                  </a:lnTo>
                  <a:lnTo>
                    <a:pt x="6281" y="7352"/>
                  </a:lnTo>
                  <a:lnTo>
                    <a:pt x="2605" y="7352"/>
                  </a:lnTo>
                  <a:lnTo>
                    <a:pt x="2605" y="6310"/>
                  </a:lnTo>
                  <a:lnTo>
                    <a:pt x="6281" y="6310"/>
                  </a:lnTo>
                  <a:lnTo>
                    <a:pt x="6281" y="2113"/>
                  </a:lnTo>
                  <a:close/>
                  <a:moveTo>
                    <a:pt x="11548" y="10507"/>
                  </a:moveTo>
                  <a:lnTo>
                    <a:pt x="11548" y="11549"/>
                  </a:lnTo>
                  <a:lnTo>
                    <a:pt x="8394" y="11549"/>
                  </a:lnTo>
                  <a:lnTo>
                    <a:pt x="8394" y="10507"/>
                  </a:lnTo>
                  <a:close/>
                  <a:moveTo>
                    <a:pt x="0" y="1"/>
                  </a:moveTo>
                  <a:lnTo>
                    <a:pt x="0" y="11375"/>
                  </a:lnTo>
                  <a:cubicBezTo>
                    <a:pt x="0" y="12909"/>
                    <a:pt x="1245" y="14182"/>
                    <a:pt x="2779" y="14182"/>
                  </a:cubicBezTo>
                  <a:lnTo>
                    <a:pt x="13632" y="14182"/>
                  </a:lnTo>
                  <a:lnTo>
                    <a:pt x="13632" y="522"/>
                  </a:lnTo>
                  <a:lnTo>
                    <a:pt x="1563" y="522"/>
                  </a:lnTo>
                  <a:cubicBezTo>
                    <a:pt x="984" y="522"/>
                    <a:pt x="434" y="31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80"/>
            <p:cNvSpPr/>
            <p:nvPr/>
          </p:nvSpPr>
          <p:spPr>
            <a:xfrm>
              <a:off x="-7877250" y="2125025"/>
              <a:ext cx="341550" cy="78900"/>
            </a:xfrm>
            <a:custGeom>
              <a:rect b="b" l="l" r="r" t="t"/>
              <a:pathLst>
                <a:path extrusionOk="0" h="3156" w="13662">
                  <a:moveTo>
                    <a:pt x="1592" y="1"/>
                  </a:moveTo>
                  <a:cubicBezTo>
                    <a:pt x="724" y="1"/>
                    <a:pt x="0" y="695"/>
                    <a:pt x="0" y="1564"/>
                  </a:cubicBezTo>
                  <a:cubicBezTo>
                    <a:pt x="0" y="2432"/>
                    <a:pt x="724" y="3156"/>
                    <a:pt x="1592" y="3156"/>
                  </a:cubicBezTo>
                  <a:lnTo>
                    <a:pt x="13661" y="3156"/>
                  </a:lnTo>
                  <a:lnTo>
                    <a:pt x="13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6" name="Google Shape;5396;p80"/>
          <p:cNvGrpSpPr/>
          <p:nvPr/>
        </p:nvGrpSpPr>
        <p:grpSpPr>
          <a:xfrm>
            <a:off x="978174" y="2853424"/>
            <a:ext cx="446450" cy="422925"/>
            <a:chOff x="-6966275" y="2147475"/>
            <a:chExt cx="446450" cy="422925"/>
          </a:xfrm>
        </p:grpSpPr>
        <p:sp>
          <p:nvSpPr>
            <p:cNvPr id="5397" name="Google Shape;5397;p80"/>
            <p:cNvSpPr/>
            <p:nvPr/>
          </p:nvSpPr>
          <p:spPr>
            <a:xfrm>
              <a:off x="-6933000" y="2147475"/>
              <a:ext cx="379900" cy="291600"/>
            </a:xfrm>
            <a:custGeom>
              <a:rect b="b" l="l" r="r" t="t"/>
              <a:pathLst>
                <a:path extrusionOk="0" h="11664" w="15196">
                  <a:moveTo>
                    <a:pt x="8133" y="6396"/>
                  </a:moveTo>
                  <a:lnTo>
                    <a:pt x="8133" y="7467"/>
                  </a:lnTo>
                  <a:lnTo>
                    <a:pt x="7091" y="7467"/>
                  </a:lnTo>
                  <a:lnTo>
                    <a:pt x="7091" y="6396"/>
                  </a:lnTo>
                  <a:close/>
                  <a:moveTo>
                    <a:pt x="8133" y="8509"/>
                  </a:moveTo>
                  <a:lnTo>
                    <a:pt x="8133" y="9551"/>
                  </a:lnTo>
                  <a:lnTo>
                    <a:pt x="7091" y="9551"/>
                  </a:lnTo>
                  <a:lnTo>
                    <a:pt x="7091" y="8509"/>
                  </a:lnTo>
                  <a:close/>
                  <a:moveTo>
                    <a:pt x="7091" y="0"/>
                  </a:moveTo>
                  <a:lnTo>
                    <a:pt x="0" y="11664"/>
                  </a:lnTo>
                  <a:cubicBezTo>
                    <a:pt x="1838" y="10955"/>
                    <a:pt x="4718" y="10600"/>
                    <a:pt x="7598" y="10600"/>
                  </a:cubicBezTo>
                  <a:cubicBezTo>
                    <a:pt x="10478" y="10600"/>
                    <a:pt x="13357" y="10955"/>
                    <a:pt x="15195" y="11664"/>
                  </a:cubicBezTo>
                  <a:lnTo>
                    <a:pt x="8133" y="0"/>
                  </a:lnTo>
                  <a:lnTo>
                    <a:pt x="8133" y="5354"/>
                  </a:lnTo>
                  <a:lnTo>
                    <a:pt x="7091" y="5354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80"/>
            <p:cNvSpPr/>
            <p:nvPr/>
          </p:nvSpPr>
          <p:spPr>
            <a:xfrm>
              <a:off x="-6966275" y="2465100"/>
              <a:ext cx="78875" cy="78900"/>
            </a:xfrm>
            <a:custGeom>
              <a:rect b="b" l="l" r="r" t="t"/>
              <a:pathLst>
                <a:path extrusionOk="0" h="3156" w="3155">
                  <a:moveTo>
                    <a:pt x="1592" y="1"/>
                  </a:moveTo>
                  <a:cubicBezTo>
                    <a:pt x="724" y="1"/>
                    <a:pt x="0" y="724"/>
                    <a:pt x="0" y="1593"/>
                  </a:cubicBezTo>
                  <a:cubicBezTo>
                    <a:pt x="0" y="2461"/>
                    <a:pt x="724" y="3156"/>
                    <a:pt x="1592" y="3156"/>
                  </a:cubicBezTo>
                  <a:cubicBezTo>
                    <a:pt x="2460" y="3156"/>
                    <a:pt x="3155" y="2461"/>
                    <a:pt x="3155" y="1593"/>
                  </a:cubicBezTo>
                  <a:cubicBezTo>
                    <a:pt x="3155" y="724"/>
                    <a:pt x="2460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80"/>
            <p:cNvSpPr/>
            <p:nvPr/>
          </p:nvSpPr>
          <p:spPr>
            <a:xfrm>
              <a:off x="-6598725" y="2465100"/>
              <a:ext cx="78900" cy="78900"/>
            </a:xfrm>
            <a:custGeom>
              <a:rect b="b" l="l" r="r" t="t"/>
              <a:pathLst>
                <a:path extrusionOk="0" h="3156" w="3156">
                  <a:moveTo>
                    <a:pt x="1593" y="1"/>
                  </a:moveTo>
                  <a:cubicBezTo>
                    <a:pt x="724" y="1"/>
                    <a:pt x="1" y="724"/>
                    <a:pt x="1" y="1593"/>
                  </a:cubicBezTo>
                  <a:cubicBezTo>
                    <a:pt x="1" y="2461"/>
                    <a:pt x="724" y="3156"/>
                    <a:pt x="1593" y="3156"/>
                  </a:cubicBezTo>
                  <a:cubicBezTo>
                    <a:pt x="2461" y="3156"/>
                    <a:pt x="3156" y="2461"/>
                    <a:pt x="3156" y="1593"/>
                  </a:cubicBezTo>
                  <a:cubicBezTo>
                    <a:pt x="3156" y="724"/>
                    <a:pt x="2461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80"/>
            <p:cNvSpPr/>
            <p:nvPr/>
          </p:nvSpPr>
          <p:spPr>
            <a:xfrm>
              <a:off x="-6886700" y="2438700"/>
              <a:ext cx="287275" cy="131700"/>
            </a:xfrm>
            <a:custGeom>
              <a:rect b="b" l="l" r="r" t="t"/>
              <a:pathLst>
                <a:path extrusionOk="0" h="5268" w="11491">
                  <a:moveTo>
                    <a:pt x="6281" y="2099"/>
                  </a:moveTo>
                  <a:lnTo>
                    <a:pt x="6281" y="3170"/>
                  </a:lnTo>
                  <a:lnTo>
                    <a:pt x="5239" y="3170"/>
                  </a:lnTo>
                  <a:lnTo>
                    <a:pt x="5239" y="2099"/>
                  </a:lnTo>
                  <a:close/>
                  <a:moveTo>
                    <a:pt x="5757" y="0"/>
                  </a:moveTo>
                  <a:cubicBezTo>
                    <a:pt x="3698" y="0"/>
                    <a:pt x="1636" y="189"/>
                    <a:pt x="1" y="565"/>
                  </a:cubicBezTo>
                  <a:cubicBezTo>
                    <a:pt x="1361" y="1607"/>
                    <a:pt x="1361" y="3662"/>
                    <a:pt x="1" y="4704"/>
                  </a:cubicBezTo>
                  <a:cubicBezTo>
                    <a:pt x="1636" y="5080"/>
                    <a:pt x="3698" y="5268"/>
                    <a:pt x="5757" y="5268"/>
                  </a:cubicBezTo>
                  <a:cubicBezTo>
                    <a:pt x="7815" y="5268"/>
                    <a:pt x="9870" y="5080"/>
                    <a:pt x="11491" y="4704"/>
                  </a:cubicBezTo>
                  <a:cubicBezTo>
                    <a:pt x="10131" y="3662"/>
                    <a:pt x="10131" y="1607"/>
                    <a:pt x="11491" y="565"/>
                  </a:cubicBezTo>
                  <a:cubicBezTo>
                    <a:pt x="9870" y="189"/>
                    <a:pt x="7815" y="0"/>
                    <a:pt x="5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80"/>
            <p:cNvSpPr/>
            <p:nvPr/>
          </p:nvSpPr>
          <p:spPr>
            <a:xfrm>
              <a:off x="-6611025" y="2189425"/>
              <a:ext cx="65875" cy="91925"/>
            </a:xfrm>
            <a:custGeom>
              <a:rect b="b" l="l" r="r" t="t"/>
              <a:pathLst>
                <a:path extrusionOk="0" h="3677" w="2635">
                  <a:moveTo>
                    <a:pt x="1" y="1"/>
                  </a:moveTo>
                  <a:lnTo>
                    <a:pt x="1" y="3676"/>
                  </a:lnTo>
                  <a:lnTo>
                    <a:pt x="1072" y="3676"/>
                  </a:lnTo>
                  <a:lnTo>
                    <a:pt x="1072" y="2519"/>
                  </a:lnTo>
                  <a:cubicBezTo>
                    <a:pt x="1072" y="2345"/>
                    <a:pt x="1390" y="1043"/>
                    <a:pt x="2635" y="1043"/>
                  </a:cubicBezTo>
                  <a:lnTo>
                    <a:pt x="2635" y="1"/>
                  </a:lnTo>
                  <a:cubicBezTo>
                    <a:pt x="1969" y="1"/>
                    <a:pt x="1448" y="232"/>
                    <a:pt x="1072" y="551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80"/>
            <p:cNvSpPr/>
            <p:nvPr/>
          </p:nvSpPr>
          <p:spPr>
            <a:xfrm>
              <a:off x="-6939525" y="2202450"/>
              <a:ext cx="78175" cy="78900"/>
            </a:xfrm>
            <a:custGeom>
              <a:rect b="b" l="l" r="r" t="t"/>
              <a:pathLst>
                <a:path extrusionOk="0" h="3156" w="3127">
                  <a:moveTo>
                    <a:pt x="1564" y="1072"/>
                  </a:moveTo>
                  <a:cubicBezTo>
                    <a:pt x="1853" y="1072"/>
                    <a:pt x="2085" y="1303"/>
                    <a:pt x="2085" y="1593"/>
                  </a:cubicBezTo>
                  <a:cubicBezTo>
                    <a:pt x="2085" y="1882"/>
                    <a:pt x="1853" y="2114"/>
                    <a:pt x="1564" y="2114"/>
                  </a:cubicBezTo>
                  <a:cubicBezTo>
                    <a:pt x="1274" y="2114"/>
                    <a:pt x="1043" y="1882"/>
                    <a:pt x="1043" y="1593"/>
                  </a:cubicBezTo>
                  <a:cubicBezTo>
                    <a:pt x="1043" y="1303"/>
                    <a:pt x="1274" y="1072"/>
                    <a:pt x="1564" y="1072"/>
                  </a:cubicBezTo>
                  <a:close/>
                  <a:moveTo>
                    <a:pt x="1564" y="1"/>
                  </a:moveTo>
                  <a:cubicBezTo>
                    <a:pt x="696" y="1"/>
                    <a:pt x="1" y="724"/>
                    <a:pt x="1" y="1593"/>
                  </a:cubicBezTo>
                  <a:cubicBezTo>
                    <a:pt x="1" y="2461"/>
                    <a:pt x="696" y="3155"/>
                    <a:pt x="1564" y="3155"/>
                  </a:cubicBezTo>
                  <a:cubicBezTo>
                    <a:pt x="2432" y="3155"/>
                    <a:pt x="3127" y="2461"/>
                    <a:pt x="3127" y="1593"/>
                  </a:cubicBezTo>
                  <a:cubicBezTo>
                    <a:pt x="3127" y="724"/>
                    <a:pt x="2432" y="1"/>
                    <a:pt x="1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3" name="Google Shape;5403;p80"/>
          <p:cNvGrpSpPr/>
          <p:nvPr/>
        </p:nvGrpSpPr>
        <p:grpSpPr>
          <a:xfrm>
            <a:off x="1004574" y="1952687"/>
            <a:ext cx="393650" cy="446475"/>
            <a:chOff x="-3272500" y="2768275"/>
            <a:chExt cx="393650" cy="446475"/>
          </a:xfrm>
        </p:grpSpPr>
        <p:sp>
          <p:nvSpPr>
            <p:cNvPr id="5404" name="Google Shape;5404;p80"/>
            <p:cNvSpPr/>
            <p:nvPr/>
          </p:nvSpPr>
          <p:spPr>
            <a:xfrm>
              <a:off x="-3272500" y="2768275"/>
              <a:ext cx="117975" cy="445750"/>
            </a:xfrm>
            <a:custGeom>
              <a:rect b="b" l="l" r="r" t="t"/>
              <a:pathLst>
                <a:path extrusionOk="0" h="17830" w="4719">
                  <a:moveTo>
                    <a:pt x="1" y="1"/>
                  </a:moveTo>
                  <a:lnTo>
                    <a:pt x="1" y="2114"/>
                  </a:lnTo>
                  <a:lnTo>
                    <a:pt x="2114" y="2114"/>
                  </a:lnTo>
                  <a:lnTo>
                    <a:pt x="2114" y="3156"/>
                  </a:lnTo>
                  <a:lnTo>
                    <a:pt x="1" y="3156"/>
                  </a:lnTo>
                  <a:lnTo>
                    <a:pt x="1" y="4197"/>
                  </a:lnTo>
                  <a:lnTo>
                    <a:pt x="2635" y="4197"/>
                  </a:lnTo>
                  <a:lnTo>
                    <a:pt x="2635" y="5239"/>
                  </a:lnTo>
                  <a:lnTo>
                    <a:pt x="1" y="5239"/>
                  </a:lnTo>
                  <a:lnTo>
                    <a:pt x="1" y="6281"/>
                  </a:lnTo>
                  <a:lnTo>
                    <a:pt x="2114" y="6281"/>
                  </a:lnTo>
                  <a:lnTo>
                    <a:pt x="2114" y="7352"/>
                  </a:lnTo>
                  <a:lnTo>
                    <a:pt x="1" y="7352"/>
                  </a:lnTo>
                  <a:lnTo>
                    <a:pt x="1" y="8394"/>
                  </a:lnTo>
                  <a:lnTo>
                    <a:pt x="2635" y="8394"/>
                  </a:lnTo>
                  <a:lnTo>
                    <a:pt x="2635" y="9436"/>
                  </a:lnTo>
                  <a:lnTo>
                    <a:pt x="1" y="9436"/>
                  </a:lnTo>
                  <a:lnTo>
                    <a:pt x="1" y="10478"/>
                  </a:lnTo>
                  <a:lnTo>
                    <a:pt x="2114" y="10478"/>
                  </a:lnTo>
                  <a:lnTo>
                    <a:pt x="2114" y="11549"/>
                  </a:lnTo>
                  <a:lnTo>
                    <a:pt x="1" y="11549"/>
                  </a:lnTo>
                  <a:lnTo>
                    <a:pt x="1" y="12591"/>
                  </a:lnTo>
                  <a:lnTo>
                    <a:pt x="2635" y="12591"/>
                  </a:lnTo>
                  <a:lnTo>
                    <a:pt x="2635" y="13633"/>
                  </a:lnTo>
                  <a:lnTo>
                    <a:pt x="1" y="13633"/>
                  </a:lnTo>
                  <a:lnTo>
                    <a:pt x="1" y="14675"/>
                  </a:lnTo>
                  <a:lnTo>
                    <a:pt x="2114" y="14675"/>
                  </a:lnTo>
                  <a:lnTo>
                    <a:pt x="2114" y="15746"/>
                  </a:lnTo>
                  <a:lnTo>
                    <a:pt x="1" y="15746"/>
                  </a:lnTo>
                  <a:lnTo>
                    <a:pt x="1" y="17829"/>
                  </a:lnTo>
                  <a:lnTo>
                    <a:pt x="4718" y="17829"/>
                  </a:lnTo>
                  <a:lnTo>
                    <a:pt x="4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80"/>
            <p:cNvSpPr/>
            <p:nvPr/>
          </p:nvSpPr>
          <p:spPr>
            <a:xfrm>
              <a:off x="-3114750" y="3017900"/>
              <a:ext cx="235900" cy="117975"/>
            </a:xfrm>
            <a:custGeom>
              <a:rect b="b" l="l" r="r" t="t"/>
              <a:pathLst>
                <a:path extrusionOk="0" h="4719" w="9436">
                  <a:moveTo>
                    <a:pt x="0" y="1"/>
                  </a:moveTo>
                  <a:cubicBezTo>
                    <a:pt x="0" y="2606"/>
                    <a:pt x="2113" y="4719"/>
                    <a:pt x="4718" y="4719"/>
                  </a:cubicBezTo>
                  <a:cubicBezTo>
                    <a:pt x="7323" y="4719"/>
                    <a:pt x="9436" y="2606"/>
                    <a:pt x="9436" y="1"/>
                  </a:cubicBezTo>
                  <a:lnTo>
                    <a:pt x="8394" y="1"/>
                  </a:lnTo>
                  <a:cubicBezTo>
                    <a:pt x="8394" y="2027"/>
                    <a:pt x="6744" y="3677"/>
                    <a:pt x="4718" y="3677"/>
                  </a:cubicBezTo>
                  <a:cubicBezTo>
                    <a:pt x="2692" y="3677"/>
                    <a:pt x="1042" y="2027"/>
                    <a:pt x="1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80"/>
            <p:cNvSpPr/>
            <p:nvPr/>
          </p:nvSpPr>
          <p:spPr>
            <a:xfrm>
              <a:off x="-3114750" y="3121375"/>
              <a:ext cx="39100" cy="93375"/>
            </a:xfrm>
            <a:custGeom>
              <a:rect b="b" l="l" r="r" t="t"/>
              <a:pathLst>
                <a:path extrusionOk="0" h="3735" w="1564">
                  <a:moveTo>
                    <a:pt x="695" y="1"/>
                  </a:moveTo>
                  <a:lnTo>
                    <a:pt x="0" y="2056"/>
                  </a:lnTo>
                  <a:lnTo>
                    <a:pt x="0" y="3734"/>
                  </a:lnTo>
                  <a:lnTo>
                    <a:pt x="1042" y="3734"/>
                  </a:lnTo>
                  <a:lnTo>
                    <a:pt x="1042" y="2229"/>
                  </a:lnTo>
                  <a:lnTo>
                    <a:pt x="1563" y="695"/>
                  </a:lnTo>
                  <a:cubicBezTo>
                    <a:pt x="1245" y="493"/>
                    <a:pt x="955" y="261"/>
                    <a:pt x="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80"/>
            <p:cNvSpPr/>
            <p:nvPr/>
          </p:nvSpPr>
          <p:spPr>
            <a:xfrm>
              <a:off x="-3062650" y="2918050"/>
              <a:ext cx="131700" cy="141125"/>
            </a:xfrm>
            <a:custGeom>
              <a:rect b="b" l="l" r="r" t="t"/>
              <a:pathLst>
                <a:path extrusionOk="0" h="5645" w="5268">
                  <a:moveTo>
                    <a:pt x="1418" y="1"/>
                  </a:moveTo>
                  <a:lnTo>
                    <a:pt x="0" y="4111"/>
                  </a:lnTo>
                  <a:cubicBezTo>
                    <a:pt x="29" y="4690"/>
                    <a:pt x="261" y="5211"/>
                    <a:pt x="608" y="5645"/>
                  </a:cubicBezTo>
                  <a:lnTo>
                    <a:pt x="1332" y="3445"/>
                  </a:lnTo>
                  <a:lnTo>
                    <a:pt x="3907" y="3445"/>
                  </a:lnTo>
                  <a:lnTo>
                    <a:pt x="4660" y="5645"/>
                  </a:lnTo>
                  <a:cubicBezTo>
                    <a:pt x="5007" y="5211"/>
                    <a:pt x="5239" y="4690"/>
                    <a:pt x="5268" y="4111"/>
                  </a:cubicBezTo>
                  <a:lnTo>
                    <a:pt x="3850" y="1"/>
                  </a:lnTo>
                  <a:cubicBezTo>
                    <a:pt x="3531" y="175"/>
                    <a:pt x="3213" y="261"/>
                    <a:pt x="2837" y="290"/>
                  </a:cubicBezTo>
                  <a:lnTo>
                    <a:pt x="3560" y="2403"/>
                  </a:lnTo>
                  <a:lnTo>
                    <a:pt x="1708" y="2403"/>
                  </a:lnTo>
                  <a:lnTo>
                    <a:pt x="2431" y="290"/>
                  </a:lnTo>
                  <a:cubicBezTo>
                    <a:pt x="2084" y="261"/>
                    <a:pt x="1737" y="175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80"/>
            <p:cNvSpPr/>
            <p:nvPr/>
          </p:nvSpPr>
          <p:spPr>
            <a:xfrm>
              <a:off x="-2918675" y="3121375"/>
              <a:ext cx="39825" cy="93375"/>
            </a:xfrm>
            <a:custGeom>
              <a:rect b="b" l="l" r="r" t="t"/>
              <a:pathLst>
                <a:path extrusionOk="0" h="3735" w="1593">
                  <a:moveTo>
                    <a:pt x="869" y="1"/>
                  </a:moveTo>
                  <a:cubicBezTo>
                    <a:pt x="609" y="261"/>
                    <a:pt x="319" y="493"/>
                    <a:pt x="1" y="695"/>
                  </a:cubicBezTo>
                  <a:lnTo>
                    <a:pt x="551" y="2229"/>
                  </a:lnTo>
                  <a:lnTo>
                    <a:pt x="551" y="3734"/>
                  </a:lnTo>
                  <a:lnTo>
                    <a:pt x="1593" y="3734"/>
                  </a:lnTo>
                  <a:lnTo>
                    <a:pt x="1593" y="2056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80"/>
            <p:cNvSpPr/>
            <p:nvPr/>
          </p:nvSpPr>
          <p:spPr>
            <a:xfrm>
              <a:off x="-3035875" y="2768275"/>
              <a:ext cx="78150" cy="131000"/>
            </a:xfrm>
            <a:custGeom>
              <a:rect b="b" l="l" r="r" t="t"/>
              <a:pathLst>
                <a:path extrusionOk="0" h="5240" w="3126">
                  <a:moveTo>
                    <a:pt x="1042" y="1"/>
                  </a:moveTo>
                  <a:lnTo>
                    <a:pt x="1042" y="2200"/>
                  </a:lnTo>
                  <a:cubicBezTo>
                    <a:pt x="434" y="2403"/>
                    <a:pt x="0" y="2982"/>
                    <a:pt x="0" y="3676"/>
                  </a:cubicBezTo>
                  <a:cubicBezTo>
                    <a:pt x="0" y="4545"/>
                    <a:pt x="695" y="5239"/>
                    <a:pt x="1563" y="5239"/>
                  </a:cubicBezTo>
                  <a:cubicBezTo>
                    <a:pt x="2431" y="5239"/>
                    <a:pt x="3126" y="4545"/>
                    <a:pt x="3126" y="3676"/>
                  </a:cubicBezTo>
                  <a:cubicBezTo>
                    <a:pt x="3126" y="2982"/>
                    <a:pt x="2692" y="2403"/>
                    <a:pt x="2084" y="2200"/>
                  </a:cubicBezTo>
                  <a:lnTo>
                    <a:pt x="2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13" name="Shape 5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4" name="Google Shape;5414;p81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5415" name="Google Shape;5415;p81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81"/>
            <p:cNvSpPr/>
            <p:nvPr/>
          </p:nvSpPr>
          <p:spPr>
            <a:xfrm>
              <a:off x="851175" y="1582401"/>
              <a:ext cx="964872" cy="964872"/>
            </a:xfrm>
            <a:custGeom>
              <a:rect b="b" l="l" r="r" t="t"/>
              <a:pathLst>
                <a:path extrusionOk="0" h="18493" w="18493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rotWithShape="0" algn="bl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7" name="Google Shape;5417;p81"/>
          <p:cNvSpPr txBox="1"/>
          <p:nvPr>
            <p:ph type="title"/>
          </p:nvPr>
        </p:nvSpPr>
        <p:spPr>
          <a:xfrm>
            <a:off x="2068800" y="2517050"/>
            <a:ext cx="5419800" cy="9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&amp;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8" name="Google Shape;5418;p81"/>
          <p:cNvSpPr txBox="1"/>
          <p:nvPr>
            <p:ph idx="2" type="title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419" name="Google Shape;5419;p81"/>
          <p:cNvCxnSpPr/>
          <p:nvPr/>
        </p:nvCxnSpPr>
        <p:spPr>
          <a:xfrm flipH="1" rot="10800000">
            <a:off x="2493738" y="3309720"/>
            <a:ext cx="4156500" cy="13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5420" name="Google Shape;5420;p81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1" name="Google Shape;5421;p81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2" name="Google Shape;5422;p81"/>
          <p:cNvCxnSpPr>
            <a:stCxn id="5420" idx="6"/>
            <a:endCxn id="5421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